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0" r:id="rId3"/>
    <p:sldId id="266" r:id="rId4"/>
    <p:sldId id="262" r:id="rId5"/>
    <p:sldId id="264" r:id="rId6"/>
    <p:sldId id="265" r:id="rId7"/>
    <p:sldId id="263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737"/>
    <a:srgbClr val="66BDA1"/>
    <a:srgbClr val="008FA4"/>
    <a:srgbClr val="808080"/>
    <a:srgbClr val="005A70"/>
    <a:srgbClr val="D9D9D9"/>
    <a:srgbClr val="7399A2"/>
    <a:srgbClr val="00A2AB"/>
    <a:srgbClr val="232323"/>
    <a:srgbClr val="076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3DA2FB-3957-4979-8301-813ECE66B614}" v="292" dt="2024-10-04T13:58:57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782" autoAdjust="0"/>
  </p:normalViewPr>
  <p:slideViewPr>
    <p:cSldViewPr snapToGrid="0">
      <p:cViewPr varScale="1">
        <p:scale>
          <a:sx n="111" d="100"/>
          <a:sy n="111" d="100"/>
        </p:scale>
        <p:origin x="94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702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éphane Gratias" userId="9adfb85d-f33c-4dd4-8efb-28b3c024397e" providerId="ADAL" clId="{AB3DA2FB-3957-4979-8301-813ECE66B614}"/>
    <pc:docChg chg="undo custSel addSld delSld modSld">
      <pc:chgData name="Stéphane Gratias" userId="9adfb85d-f33c-4dd4-8efb-28b3c024397e" providerId="ADAL" clId="{AB3DA2FB-3957-4979-8301-813ECE66B614}" dt="2024-10-04T14:04:10.226" v="6677" actId="1076"/>
      <pc:docMkLst>
        <pc:docMk/>
      </pc:docMkLst>
      <pc:sldChg chg="addSp delSp modSp mod">
        <pc:chgData name="Stéphane Gratias" userId="9adfb85d-f33c-4dd4-8efb-28b3c024397e" providerId="ADAL" clId="{AB3DA2FB-3957-4979-8301-813ECE66B614}" dt="2024-10-04T14:04:10.226" v="6677" actId="1076"/>
        <pc:sldMkLst>
          <pc:docMk/>
          <pc:sldMk cId="1012593146" sldId="256"/>
        </pc:sldMkLst>
        <pc:spChg chg="mod">
          <ac:chgData name="Stéphane Gratias" userId="9adfb85d-f33c-4dd4-8efb-28b3c024397e" providerId="ADAL" clId="{AB3DA2FB-3957-4979-8301-813ECE66B614}" dt="2024-10-04T14:04:10.226" v="6677" actId="1076"/>
          <ac:spMkLst>
            <pc:docMk/>
            <pc:sldMk cId="1012593146" sldId="256"/>
            <ac:spMk id="2" creationId="{E09A85DB-0A83-304E-A8DC-B154CF56B7C3}"/>
          </ac:spMkLst>
        </pc:spChg>
        <pc:spChg chg="add del mod">
          <ac:chgData name="Stéphane Gratias" userId="9adfb85d-f33c-4dd4-8efb-28b3c024397e" providerId="ADAL" clId="{AB3DA2FB-3957-4979-8301-813ECE66B614}" dt="2024-09-24T14:07:53.674" v="1359" actId="478"/>
          <ac:spMkLst>
            <pc:docMk/>
            <pc:sldMk cId="1012593146" sldId="256"/>
            <ac:spMk id="3" creationId="{666A7307-D5DD-4266-B988-62E7D004E250}"/>
          </ac:spMkLst>
        </pc:spChg>
        <pc:spChg chg="add del mod">
          <ac:chgData name="Stéphane Gratias" userId="9adfb85d-f33c-4dd4-8efb-28b3c024397e" providerId="ADAL" clId="{AB3DA2FB-3957-4979-8301-813ECE66B614}" dt="2024-09-30T13:47:27.892" v="3582" actId="478"/>
          <ac:spMkLst>
            <pc:docMk/>
            <pc:sldMk cId="1012593146" sldId="256"/>
            <ac:spMk id="3" creationId="{8FA1974C-A7C2-870B-75F2-43164E61B908}"/>
          </ac:spMkLst>
        </pc:spChg>
        <pc:spChg chg="del">
          <ac:chgData name="Stéphane Gratias" userId="9adfb85d-f33c-4dd4-8efb-28b3c024397e" providerId="ADAL" clId="{AB3DA2FB-3957-4979-8301-813ECE66B614}" dt="2024-09-23T12:54:30.701" v="106" actId="478"/>
          <ac:spMkLst>
            <pc:docMk/>
            <pc:sldMk cId="1012593146" sldId="256"/>
            <ac:spMk id="3" creationId="{D25816E6-7E58-3642-857B-0EBB874B3AFF}"/>
          </ac:spMkLst>
        </pc:spChg>
        <pc:spChg chg="mod">
          <ac:chgData name="Stéphane Gratias" userId="9adfb85d-f33c-4dd4-8efb-28b3c024397e" providerId="ADAL" clId="{AB3DA2FB-3957-4979-8301-813ECE66B614}" dt="2024-09-23T13:23:45.887" v="590" actId="1076"/>
          <ac:spMkLst>
            <pc:docMk/>
            <pc:sldMk cId="1012593146" sldId="256"/>
            <ac:spMk id="4" creationId="{E6DD29E3-5875-3542-88A3-3F3C3A8E107D}"/>
          </ac:spMkLst>
        </pc:spChg>
        <pc:spChg chg="del">
          <ac:chgData name="Stéphane Gratias" userId="9adfb85d-f33c-4dd4-8efb-28b3c024397e" providerId="ADAL" clId="{AB3DA2FB-3957-4979-8301-813ECE66B614}" dt="2024-09-23T12:54:19.855" v="105" actId="478"/>
          <ac:spMkLst>
            <pc:docMk/>
            <pc:sldMk cId="1012593146" sldId="256"/>
            <ac:spMk id="5" creationId="{64FE891E-ACCA-EA42-809C-3A411A9179A3}"/>
          </ac:spMkLst>
        </pc:spChg>
        <pc:spChg chg="add del mod">
          <ac:chgData name="Stéphane Gratias" userId="9adfb85d-f33c-4dd4-8efb-28b3c024397e" providerId="ADAL" clId="{AB3DA2FB-3957-4979-8301-813ECE66B614}" dt="2024-09-30T13:46:29.444" v="3575" actId="478"/>
          <ac:spMkLst>
            <pc:docMk/>
            <pc:sldMk cId="1012593146" sldId="256"/>
            <ac:spMk id="5" creationId="{A3412CA8-A758-D475-F4D7-1AD652852354}"/>
          </ac:spMkLst>
        </pc:spChg>
        <pc:spChg chg="add del mod">
          <ac:chgData name="Stéphane Gratias" userId="9adfb85d-f33c-4dd4-8efb-28b3c024397e" providerId="ADAL" clId="{AB3DA2FB-3957-4979-8301-813ECE66B614}" dt="2024-09-30T13:51:39.163" v="3643" actId="1076"/>
          <ac:spMkLst>
            <pc:docMk/>
            <pc:sldMk cId="1012593146" sldId="256"/>
            <ac:spMk id="6" creationId="{5C1FEF1D-6774-C44B-A31C-3CE3EE04E6CE}"/>
          </ac:spMkLst>
        </pc:spChg>
        <pc:spChg chg="del mod">
          <ac:chgData name="Stéphane Gratias" userId="9adfb85d-f33c-4dd4-8efb-28b3c024397e" providerId="ADAL" clId="{AB3DA2FB-3957-4979-8301-813ECE66B614}" dt="2024-09-23T12:55:45.441" v="127" actId="478"/>
          <ac:spMkLst>
            <pc:docMk/>
            <pc:sldMk cId="1012593146" sldId="256"/>
            <ac:spMk id="7" creationId="{0BFE53C4-380B-E34A-900C-EF41FB4D644E}"/>
          </ac:spMkLst>
        </pc:spChg>
        <pc:spChg chg="add del mod">
          <ac:chgData name="Stéphane Gratias" userId="9adfb85d-f33c-4dd4-8efb-28b3c024397e" providerId="ADAL" clId="{AB3DA2FB-3957-4979-8301-813ECE66B614}" dt="2024-09-30T13:46:27.878" v="3573" actId="478"/>
          <ac:spMkLst>
            <pc:docMk/>
            <pc:sldMk cId="1012593146" sldId="256"/>
            <ac:spMk id="7" creationId="{CA9C50A1-39A7-F795-5568-41148D70056A}"/>
          </ac:spMkLst>
        </pc:spChg>
        <pc:spChg chg="add del mod">
          <ac:chgData name="Stéphane Gratias" userId="9adfb85d-f33c-4dd4-8efb-28b3c024397e" providerId="ADAL" clId="{AB3DA2FB-3957-4979-8301-813ECE66B614}" dt="2024-09-23T12:55:47.141" v="128" actId="478"/>
          <ac:spMkLst>
            <pc:docMk/>
            <pc:sldMk cId="1012593146" sldId="256"/>
            <ac:spMk id="9" creationId="{19D33715-08EF-D1E3-7DC4-836B564F0999}"/>
          </ac:spMkLst>
        </pc:spChg>
        <pc:spChg chg="add del mod">
          <ac:chgData name="Stéphane Gratias" userId="9adfb85d-f33c-4dd4-8efb-28b3c024397e" providerId="ADAL" clId="{AB3DA2FB-3957-4979-8301-813ECE66B614}" dt="2024-09-23T13:19:44.585" v="554" actId="478"/>
          <ac:spMkLst>
            <pc:docMk/>
            <pc:sldMk cId="1012593146" sldId="256"/>
            <ac:spMk id="10" creationId="{5E116F12-6467-1FF5-122E-68FC16154678}"/>
          </ac:spMkLst>
        </pc:spChg>
        <pc:spChg chg="add del mod ord">
          <ac:chgData name="Stéphane Gratias" userId="9adfb85d-f33c-4dd4-8efb-28b3c024397e" providerId="ADAL" clId="{AB3DA2FB-3957-4979-8301-813ECE66B614}" dt="2024-09-30T13:46:30.550" v="3577" actId="478"/>
          <ac:spMkLst>
            <pc:docMk/>
            <pc:sldMk cId="1012593146" sldId="256"/>
            <ac:spMk id="21" creationId="{4D6E8BFC-F71B-9F82-6E45-11D24D8D05AE}"/>
          </ac:spMkLst>
        </pc:spChg>
        <pc:spChg chg="add del mod">
          <ac:chgData name="Stéphane Gratias" userId="9adfb85d-f33c-4dd4-8efb-28b3c024397e" providerId="ADAL" clId="{AB3DA2FB-3957-4979-8301-813ECE66B614}" dt="2024-09-23T13:02:41.873" v="183" actId="478"/>
          <ac:spMkLst>
            <pc:docMk/>
            <pc:sldMk cId="1012593146" sldId="256"/>
            <ac:spMk id="22" creationId="{F91707CE-6FEB-13CB-F86C-528B0A6EF3A8}"/>
          </ac:spMkLst>
        </pc:spChg>
        <pc:spChg chg="add del mod">
          <ac:chgData name="Stéphane Gratias" userId="9adfb85d-f33c-4dd4-8efb-28b3c024397e" providerId="ADAL" clId="{AB3DA2FB-3957-4979-8301-813ECE66B614}" dt="2024-09-23T13:02:56.417" v="187" actId="478"/>
          <ac:spMkLst>
            <pc:docMk/>
            <pc:sldMk cId="1012593146" sldId="256"/>
            <ac:spMk id="23" creationId="{4F07F6F7-5680-65EF-3E08-AE0C4ACE7993}"/>
          </ac:spMkLst>
        </pc:spChg>
        <pc:spChg chg="add del mod">
          <ac:chgData name="Stéphane Gratias" userId="9adfb85d-f33c-4dd4-8efb-28b3c024397e" providerId="ADAL" clId="{AB3DA2FB-3957-4979-8301-813ECE66B614}" dt="2024-09-24T14:07:38.443" v="1355" actId="478"/>
          <ac:spMkLst>
            <pc:docMk/>
            <pc:sldMk cId="1012593146" sldId="256"/>
            <ac:spMk id="24" creationId="{83BF90F0-1087-B2A0-5EF1-176A5941D398}"/>
          </ac:spMkLst>
        </pc:spChg>
        <pc:spChg chg="add del mod">
          <ac:chgData name="Stéphane Gratias" userId="9adfb85d-f33c-4dd4-8efb-28b3c024397e" providerId="ADAL" clId="{AB3DA2FB-3957-4979-8301-813ECE66B614}" dt="2024-09-24T14:07:59.938" v="1361" actId="478"/>
          <ac:spMkLst>
            <pc:docMk/>
            <pc:sldMk cId="1012593146" sldId="256"/>
            <ac:spMk id="35" creationId="{BB67FAC9-042A-7C29-E1CD-62668D5A628F}"/>
          </ac:spMkLst>
        </pc:spChg>
        <pc:spChg chg="add del mod">
          <ac:chgData name="Stéphane Gratias" userId="9adfb85d-f33c-4dd4-8efb-28b3c024397e" providerId="ADAL" clId="{AB3DA2FB-3957-4979-8301-813ECE66B614}" dt="2024-09-23T13:18:57.351" v="542" actId="478"/>
          <ac:spMkLst>
            <pc:docMk/>
            <pc:sldMk cId="1012593146" sldId="256"/>
            <ac:spMk id="38" creationId="{F34944EE-FF92-C554-66A4-25431CAB1959}"/>
          </ac:spMkLst>
        </pc:spChg>
        <pc:spChg chg="add mod">
          <ac:chgData name="Stéphane Gratias" userId="9adfb85d-f33c-4dd4-8efb-28b3c024397e" providerId="ADAL" clId="{AB3DA2FB-3957-4979-8301-813ECE66B614}" dt="2024-09-23T13:21:49.695" v="571" actId="2085"/>
          <ac:spMkLst>
            <pc:docMk/>
            <pc:sldMk cId="1012593146" sldId="256"/>
            <ac:spMk id="39" creationId="{6CDD450A-FBB6-C733-7B9A-4851980F9D8B}"/>
          </ac:spMkLst>
        </pc:spChg>
        <pc:picChg chg="add mod">
          <ac:chgData name="Stéphane Gratias" userId="9adfb85d-f33c-4dd4-8efb-28b3c024397e" providerId="ADAL" clId="{AB3DA2FB-3957-4979-8301-813ECE66B614}" dt="2024-09-30T13:48:35.401" v="3607" actId="1076"/>
          <ac:picMkLst>
            <pc:docMk/>
            <pc:sldMk cId="1012593146" sldId="256"/>
            <ac:picMk id="8" creationId="{F96E40CD-DB1E-557C-4558-8F086B23A259}"/>
          </ac:picMkLst>
        </pc:picChg>
        <pc:picChg chg="add del mod">
          <ac:chgData name="Stéphane Gratias" userId="9adfb85d-f33c-4dd4-8efb-28b3c024397e" providerId="ADAL" clId="{AB3DA2FB-3957-4979-8301-813ECE66B614}" dt="2024-09-23T12:57:08.829" v="136" actId="478"/>
          <ac:picMkLst>
            <pc:docMk/>
            <pc:sldMk cId="1012593146" sldId="256"/>
            <ac:picMk id="12" creationId="{2BEAD85A-14BE-575C-E686-0802B48925CB}"/>
          </ac:picMkLst>
        </pc:picChg>
        <pc:picChg chg="add del mod">
          <ac:chgData name="Stéphane Gratias" userId="9adfb85d-f33c-4dd4-8efb-28b3c024397e" providerId="ADAL" clId="{AB3DA2FB-3957-4979-8301-813ECE66B614}" dt="2024-09-23T13:03:44.521" v="196" actId="478"/>
          <ac:picMkLst>
            <pc:docMk/>
            <pc:sldMk cId="1012593146" sldId="256"/>
            <ac:picMk id="14" creationId="{916BC00A-0B3F-2C8D-616F-35FCA1F28ECE}"/>
          </ac:picMkLst>
        </pc:picChg>
        <pc:picChg chg="add mod">
          <ac:chgData name="Stéphane Gratias" userId="9adfb85d-f33c-4dd4-8efb-28b3c024397e" providerId="ADAL" clId="{AB3DA2FB-3957-4979-8301-813ECE66B614}" dt="2024-09-30T13:48:31.766" v="3605" actId="1076"/>
          <ac:picMkLst>
            <pc:docMk/>
            <pc:sldMk cId="1012593146" sldId="256"/>
            <ac:picMk id="16" creationId="{630E2186-381E-5559-DB62-23F0F05E1495}"/>
          </ac:picMkLst>
        </pc:picChg>
        <pc:picChg chg="add del mod">
          <ac:chgData name="Stéphane Gratias" userId="9adfb85d-f33c-4dd4-8efb-28b3c024397e" providerId="ADAL" clId="{AB3DA2FB-3957-4979-8301-813ECE66B614}" dt="2024-09-23T13:17:24.765" v="526" actId="478"/>
          <ac:picMkLst>
            <pc:docMk/>
            <pc:sldMk cId="1012593146" sldId="256"/>
            <ac:picMk id="18" creationId="{3DD77DB6-FF90-67C7-50E6-9E57E42197E0}"/>
          </ac:picMkLst>
        </pc:picChg>
        <pc:picChg chg="add del mod">
          <ac:chgData name="Stéphane Gratias" userId="9adfb85d-f33c-4dd4-8efb-28b3c024397e" providerId="ADAL" clId="{AB3DA2FB-3957-4979-8301-813ECE66B614}" dt="2024-09-23T13:04:12.681" v="202" actId="478"/>
          <ac:picMkLst>
            <pc:docMk/>
            <pc:sldMk cId="1012593146" sldId="256"/>
            <ac:picMk id="26" creationId="{B3023543-F557-3A9A-EC4F-9C35C6769D87}"/>
          </ac:picMkLst>
        </pc:picChg>
        <pc:picChg chg="add del mod ord">
          <ac:chgData name="Stéphane Gratias" userId="9adfb85d-f33c-4dd4-8efb-28b3c024397e" providerId="ADAL" clId="{AB3DA2FB-3957-4979-8301-813ECE66B614}" dt="2024-09-23T13:04:55.194" v="208" actId="478"/>
          <ac:picMkLst>
            <pc:docMk/>
            <pc:sldMk cId="1012593146" sldId="256"/>
            <ac:picMk id="28" creationId="{0E642D92-9709-FEF5-5CAB-0CDEE6DCFD6C}"/>
          </ac:picMkLst>
        </pc:picChg>
        <pc:picChg chg="add del mod ord">
          <ac:chgData name="Stéphane Gratias" userId="9adfb85d-f33c-4dd4-8efb-28b3c024397e" providerId="ADAL" clId="{AB3DA2FB-3957-4979-8301-813ECE66B614}" dt="2024-09-30T13:46:28.448" v="3574" actId="478"/>
          <ac:picMkLst>
            <pc:docMk/>
            <pc:sldMk cId="1012593146" sldId="256"/>
            <ac:picMk id="30" creationId="{DF3FBF83-8DD3-77EC-8E28-7988766105C4}"/>
          </ac:picMkLst>
        </pc:picChg>
        <pc:picChg chg="add del mod">
          <ac:chgData name="Stéphane Gratias" userId="9adfb85d-f33c-4dd4-8efb-28b3c024397e" providerId="ADAL" clId="{AB3DA2FB-3957-4979-8301-813ECE66B614}" dt="2024-09-23T13:08:17.924" v="226" actId="478"/>
          <ac:picMkLst>
            <pc:docMk/>
            <pc:sldMk cId="1012593146" sldId="256"/>
            <ac:picMk id="32" creationId="{3BDEF7CB-C0EA-EC63-1AA5-F3C0BA1380A4}"/>
          </ac:picMkLst>
        </pc:picChg>
        <pc:picChg chg="add del mod ord">
          <ac:chgData name="Stéphane Gratias" userId="9adfb85d-f33c-4dd4-8efb-28b3c024397e" providerId="ADAL" clId="{AB3DA2FB-3957-4979-8301-813ECE66B614}" dt="2024-09-30T13:46:30.004" v="3576" actId="478"/>
          <ac:picMkLst>
            <pc:docMk/>
            <pc:sldMk cId="1012593146" sldId="256"/>
            <ac:picMk id="34" creationId="{5CEAAD8C-A78C-78C6-CE09-1EC889185087}"/>
          </ac:picMkLst>
        </pc:picChg>
        <pc:picChg chg="add mod">
          <ac:chgData name="Stéphane Gratias" userId="9adfb85d-f33c-4dd4-8efb-28b3c024397e" providerId="ADAL" clId="{AB3DA2FB-3957-4979-8301-813ECE66B614}" dt="2024-09-30T13:48:29.914" v="3604" actId="14100"/>
          <ac:picMkLst>
            <pc:docMk/>
            <pc:sldMk cId="1012593146" sldId="256"/>
            <ac:picMk id="37" creationId="{8941D759-4E66-D9EB-3990-9A728DD61290}"/>
          </ac:picMkLst>
        </pc:picChg>
        <pc:cxnChg chg="add mod">
          <ac:chgData name="Stéphane Gratias" userId="9adfb85d-f33c-4dd4-8efb-28b3c024397e" providerId="ADAL" clId="{AB3DA2FB-3957-4979-8301-813ECE66B614}" dt="2024-09-30T13:55:13.804" v="3682" actId="14100"/>
          <ac:cxnSpMkLst>
            <pc:docMk/>
            <pc:sldMk cId="1012593146" sldId="256"/>
            <ac:cxnSpMk id="10" creationId="{D7BEDAD8-14A4-843C-8DEF-0DD6DF46D189}"/>
          </ac:cxnSpMkLst>
        </pc:cxnChg>
        <pc:cxnChg chg="add del mod">
          <ac:chgData name="Stéphane Gratias" userId="9adfb85d-f33c-4dd4-8efb-28b3c024397e" providerId="ADAL" clId="{AB3DA2FB-3957-4979-8301-813ECE66B614}" dt="2024-09-30T13:51:20.361" v="3638" actId="478"/>
          <ac:cxnSpMkLst>
            <pc:docMk/>
            <pc:sldMk cId="1012593146" sldId="256"/>
            <ac:cxnSpMk id="12" creationId="{A5E3ECEA-CA5F-24EC-5A10-5C8DA2488301}"/>
          </ac:cxnSpMkLst>
        </pc:cxnChg>
        <pc:cxnChg chg="add del mod">
          <ac:chgData name="Stéphane Gratias" userId="9adfb85d-f33c-4dd4-8efb-28b3c024397e" providerId="ADAL" clId="{AB3DA2FB-3957-4979-8301-813ECE66B614}" dt="2024-09-30T13:49:20.152" v="3616" actId="478"/>
          <ac:cxnSpMkLst>
            <pc:docMk/>
            <pc:sldMk cId="1012593146" sldId="256"/>
            <ac:cxnSpMk id="17" creationId="{40FFB0CF-69DC-F746-8106-98BA5D5F7DF5}"/>
          </ac:cxnSpMkLst>
        </pc:cxnChg>
        <pc:cxnChg chg="add del mod">
          <ac:chgData name="Stéphane Gratias" userId="9adfb85d-f33c-4dd4-8efb-28b3c024397e" providerId="ADAL" clId="{AB3DA2FB-3957-4979-8301-813ECE66B614}" dt="2024-09-23T13:03:13.113" v="188" actId="478"/>
          <ac:cxnSpMkLst>
            <pc:docMk/>
            <pc:sldMk cId="1012593146" sldId="256"/>
            <ac:cxnSpMk id="20" creationId="{C788B4FC-E940-88BC-802C-C9C1DB43741F}"/>
          </ac:cxnSpMkLst>
        </pc:cxnChg>
        <pc:cxnChg chg="add mod">
          <ac:chgData name="Stéphane Gratias" userId="9adfb85d-f33c-4dd4-8efb-28b3c024397e" providerId="ADAL" clId="{AB3DA2FB-3957-4979-8301-813ECE66B614}" dt="2024-09-30T13:54:07.954" v="3673" actId="1582"/>
          <ac:cxnSpMkLst>
            <pc:docMk/>
            <pc:sldMk cId="1012593146" sldId="256"/>
            <ac:cxnSpMk id="20" creationId="{DA77A317-BE3D-DB77-1DDF-8D54437FA553}"/>
          </ac:cxnSpMkLst>
        </pc:cxnChg>
        <pc:cxnChg chg="add del mod">
          <ac:chgData name="Stéphane Gratias" userId="9adfb85d-f33c-4dd4-8efb-28b3c024397e" providerId="ADAL" clId="{AB3DA2FB-3957-4979-8301-813ECE66B614}" dt="2024-09-30T13:51:07.722" v="3636" actId="478"/>
          <ac:cxnSpMkLst>
            <pc:docMk/>
            <pc:sldMk cId="1012593146" sldId="256"/>
            <ac:cxnSpMk id="32" creationId="{BDB6B6C9-0F42-789C-1F23-F0E8088B9578}"/>
          </ac:cxnSpMkLst>
        </pc:cxnChg>
        <pc:cxnChg chg="add mod">
          <ac:chgData name="Stéphane Gratias" userId="9adfb85d-f33c-4dd4-8efb-28b3c024397e" providerId="ADAL" clId="{AB3DA2FB-3957-4979-8301-813ECE66B614}" dt="2024-09-30T13:54:19.891" v="3675" actId="1582"/>
          <ac:cxnSpMkLst>
            <pc:docMk/>
            <pc:sldMk cId="1012593146" sldId="256"/>
            <ac:cxnSpMk id="43" creationId="{ACCF4929-5424-FCB4-EF3E-219E95D756B0}"/>
          </ac:cxnSpMkLst>
        </pc:cxnChg>
        <pc:cxnChg chg="add del mod">
          <ac:chgData name="Stéphane Gratias" userId="9adfb85d-f33c-4dd4-8efb-28b3c024397e" providerId="ADAL" clId="{AB3DA2FB-3957-4979-8301-813ECE66B614}" dt="2024-09-30T13:53:44.669" v="3671" actId="478"/>
          <ac:cxnSpMkLst>
            <pc:docMk/>
            <pc:sldMk cId="1012593146" sldId="256"/>
            <ac:cxnSpMk id="47" creationId="{8B75BD0B-7AB8-7EF7-CD82-22970C0D3856}"/>
          </ac:cxnSpMkLst>
        </pc:cxnChg>
      </pc:sldChg>
      <pc:sldChg chg="addSp delSp modSp del mod">
        <pc:chgData name="Stéphane Gratias" userId="9adfb85d-f33c-4dd4-8efb-28b3c024397e" providerId="ADAL" clId="{AB3DA2FB-3957-4979-8301-813ECE66B614}" dt="2024-09-23T16:39:49.462" v="1208" actId="2696"/>
        <pc:sldMkLst>
          <pc:docMk/>
          <pc:sldMk cId="1144754691" sldId="257"/>
        </pc:sldMkLst>
        <pc:spChg chg="del mod">
          <ac:chgData name="Stéphane Gratias" userId="9adfb85d-f33c-4dd4-8efb-28b3c024397e" providerId="ADAL" clId="{AB3DA2FB-3957-4979-8301-813ECE66B614}" dt="2024-09-23T14:09:50.951" v="731"/>
          <ac:spMkLst>
            <pc:docMk/>
            <pc:sldMk cId="1144754691" sldId="257"/>
            <ac:spMk id="2" creationId="{B6393179-70FC-BE4A-916D-F0993171DD85}"/>
          </ac:spMkLst>
        </pc:spChg>
        <pc:spChg chg="mod">
          <ac:chgData name="Stéphane Gratias" userId="9adfb85d-f33c-4dd4-8efb-28b3c024397e" providerId="ADAL" clId="{AB3DA2FB-3957-4979-8301-813ECE66B614}" dt="2024-09-23T14:06:02.309" v="729" actId="20577"/>
          <ac:spMkLst>
            <pc:docMk/>
            <pc:sldMk cId="1144754691" sldId="257"/>
            <ac:spMk id="3" creationId="{188A9F85-121E-5D40-8EA7-F2B795C69D25}"/>
          </ac:spMkLst>
        </pc:spChg>
        <pc:spChg chg="add del">
          <ac:chgData name="Stéphane Gratias" userId="9adfb85d-f33c-4dd4-8efb-28b3c024397e" providerId="ADAL" clId="{AB3DA2FB-3957-4979-8301-813ECE66B614}" dt="2024-09-23T14:15:04.441" v="789" actId="478"/>
          <ac:spMkLst>
            <pc:docMk/>
            <pc:sldMk cId="1144754691" sldId="257"/>
            <ac:spMk id="16" creationId="{7290B58B-03C6-52A9-5AED-294A030690EB}"/>
          </ac:spMkLst>
        </pc:spChg>
        <pc:spChg chg="add del mod">
          <ac:chgData name="Stéphane Gratias" userId="9adfb85d-f33c-4dd4-8efb-28b3c024397e" providerId="ADAL" clId="{AB3DA2FB-3957-4979-8301-813ECE66B614}" dt="2024-09-23T16:22:26.897" v="1047" actId="478"/>
          <ac:spMkLst>
            <pc:docMk/>
            <pc:sldMk cId="1144754691" sldId="257"/>
            <ac:spMk id="35" creationId="{38763EA2-BAEB-C22B-7687-93976DD9A925}"/>
          </ac:spMkLst>
        </pc:spChg>
        <pc:spChg chg="add mod">
          <ac:chgData name="Stéphane Gratias" userId="9adfb85d-f33c-4dd4-8efb-28b3c024397e" providerId="ADAL" clId="{AB3DA2FB-3957-4979-8301-813ECE66B614}" dt="2024-09-23T16:22:52.965" v="1051" actId="14100"/>
          <ac:spMkLst>
            <pc:docMk/>
            <pc:sldMk cId="1144754691" sldId="257"/>
            <ac:spMk id="36" creationId="{F385469C-1ECC-7C31-4BEA-071F52E3F001}"/>
          </ac:spMkLst>
        </pc:spChg>
        <pc:spChg chg="add del mod">
          <ac:chgData name="Stéphane Gratias" userId="9adfb85d-f33c-4dd4-8efb-28b3c024397e" providerId="ADAL" clId="{AB3DA2FB-3957-4979-8301-813ECE66B614}" dt="2024-09-23T14:39:03.098" v="928" actId="478"/>
          <ac:spMkLst>
            <pc:docMk/>
            <pc:sldMk cId="1144754691" sldId="257"/>
            <ac:spMk id="37" creationId="{78442C13-3D91-B5C3-D220-7106662ACAA2}"/>
          </ac:spMkLst>
        </pc:spChg>
        <pc:spChg chg="add mod">
          <ac:chgData name="Stéphane Gratias" userId="9adfb85d-f33c-4dd4-8efb-28b3c024397e" providerId="ADAL" clId="{AB3DA2FB-3957-4979-8301-813ECE66B614}" dt="2024-09-23T14:39:18.556" v="931" actId="1582"/>
          <ac:spMkLst>
            <pc:docMk/>
            <pc:sldMk cId="1144754691" sldId="257"/>
            <ac:spMk id="38" creationId="{1851614F-DCEB-988E-3F08-83229D6D4C1B}"/>
          </ac:spMkLst>
        </pc:spChg>
        <pc:spChg chg="add mod">
          <ac:chgData name="Stéphane Gratias" userId="9adfb85d-f33c-4dd4-8efb-28b3c024397e" providerId="ADAL" clId="{AB3DA2FB-3957-4979-8301-813ECE66B614}" dt="2024-09-23T16:35:42.389" v="1149" actId="14100"/>
          <ac:spMkLst>
            <pc:docMk/>
            <pc:sldMk cId="1144754691" sldId="257"/>
            <ac:spMk id="39" creationId="{1E72C626-94A1-02DA-8290-9126AD271F2D}"/>
          </ac:spMkLst>
        </pc:spChg>
        <pc:spChg chg="add mod">
          <ac:chgData name="Stéphane Gratias" userId="9adfb85d-f33c-4dd4-8efb-28b3c024397e" providerId="ADAL" clId="{AB3DA2FB-3957-4979-8301-813ECE66B614}" dt="2024-09-23T16:37:18.803" v="1170" actId="1076"/>
          <ac:spMkLst>
            <pc:docMk/>
            <pc:sldMk cId="1144754691" sldId="257"/>
            <ac:spMk id="40" creationId="{A22C43FF-E132-60C4-9CA7-7948DD238D4D}"/>
          </ac:spMkLst>
        </pc:spChg>
        <pc:spChg chg="add mod">
          <ac:chgData name="Stéphane Gratias" userId="9adfb85d-f33c-4dd4-8efb-28b3c024397e" providerId="ADAL" clId="{AB3DA2FB-3957-4979-8301-813ECE66B614}" dt="2024-09-23T14:41:49.802" v="973" actId="14100"/>
          <ac:spMkLst>
            <pc:docMk/>
            <pc:sldMk cId="1144754691" sldId="257"/>
            <ac:spMk id="41" creationId="{3152A924-2BDA-CCED-4B74-217A72980C53}"/>
          </ac:spMkLst>
        </pc:spChg>
        <pc:spChg chg="add mod">
          <ac:chgData name="Stéphane Gratias" userId="9adfb85d-f33c-4dd4-8efb-28b3c024397e" providerId="ADAL" clId="{AB3DA2FB-3957-4979-8301-813ECE66B614}" dt="2024-09-23T16:25:28.096" v="1079" actId="207"/>
          <ac:spMkLst>
            <pc:docMk/>
            <pc:sldMk cId="1144754691" sldId="257"/>
            <ac:spMk id="53" creationId="{E2EC8DCB-A42A-B230-66D5-8C68F84593E7}"/>
          </ac:spMkLst>
        </pc:spChg>
        <pc:spChg chg="add mod">
          <ac:chgData name="Stéphane Gratias" userId="9adfb85d-f33c-4dd4-8efb-28b3c024397e" providerId="ADAL" clId="{AB3DA2FB-3957-4979-8301-813ECE66B614}" dt="2024-09-23T16:36:50.864" v="1163" actId="14100"/>
          <ac:spMkLst>
            <pc:docMk/>
            <pc:sldMk cId="1144754691" sldId="257"/>
            <ac:spMk id="79" creationId="{B66E92E0-A0DA-DBE0-0A57-EF1D2F62D1C4}"/>
          </ac:spMkLst>
        </pc:spChg>
        <pc:spChg chg="add mod">
          <ac:chgData name="Stéphane Gratias" userId="9adfb85d-f33c-4dd4-8efb-28b3c024397e" providerId="ADAL" clId="{AB3DA2FB-3957-4979-8301-813ECE66B614}" dt="2024-09-23T16:38:06.802" v="1177" actId="14100"/>
          <ac:spMkLst>
            <pc:docMk/>
            <pc:sldMk cId="1144754691" sldId="257"/>
            <ac:spMk id="80" creationId="{2AD30FBB-D3D5-BDAF-4EDA-9A171397ADE8}"/>
          </ac:spMkLst>
        </pc:spChg>
        <pc:spChg chg="add del mod">
          <ac:chgData name="Stéphane Gratias" userId="9adfb85d-f33c-4dd4-8efb-28b3c024397e" providerId="ADAL" clId="{AB3DA2FB-3957-4979-8301-813ECE66B614}" dt="2024-09-23T16:39:10.139" v="1194" actId="478"/>
          <ac:spMkLst>
            <pc:docMk/>
            <pc:sldMk cId="1144754691" sldId="257"/>
            <ac:spMk id="83" creationId="{09AC3095-900F-DCCA-F1D4-AAC02EA8E3E1}"/>
          </ac:spMkLst>
        </pc:spChg>
        <pc:picChg chg="add mod">
          <ac:chgData name="Stéphane Gratias" userId="9adfb85d-f33c-4dd4-8efb-28b3c024397e" providerId="ADAL" clId="{AB3DA2FB-3957-4979-8301-813ECE66B614}" dt="2024-09-23T16:28:15.397" v="1096" actId="1076"/>
          <ac:picMkLst>
            <pc:docMk/>
            <pc:sldMk cId="1144754691" sldId="257"/>
            <ac:picMk id="5" creationId="{571DF935-BBE5-D9C3-661A-5D54761F3E73}"/>
          </ac:picMkLst>
        </pc:picChg>
        <pc:picChg chg="add mod">
          <ac:chgData name="Stéphane Gratias" userId="9adfb85d-f33c-4dd4-8efb-28b3c024397e" providerId="ADAL" clId="{AB3DA2FB-3957-4979-8301-813ECE66B614}" dt="2024-09-23T14:39:30.992" v="937" actId="1076"/>
          <ac:picMkLst>
            <pc:docMk/>
            <pc:sldMk cId="1144754691" sldId="257"/>
            <ac:picMk id="7" creationId="{65706BD9-F43E-2AE1-1F5B-6EEDE86B6999}"/>
          </ac:picMkLst>
        </pc:picChg>
        <pc:picChg chg="add mod">
          <ac:chgData name="Stéphane Gratias" userId="9adfb85d-f33c-4dd4-8efb-28b3c024397e" providerId="ADAL" clId="{AB3DA2FB-3957-4979-8301-813ECE66B614}" dt="2024-09-23T16:25:35.190" v="1080" actId="1076"/>
          <ac:picMkLst>
            <pc:docMk/>
            <pc:sldMk cId="1144754691" sldId="257"/>
            <ac:picMk id="8" creationId="{7F4986F7-7A8F-4004-26D5-64DE3DBD06CA}"/>
          </ac:picMkLst>
        </pc:picChg>
        <pc:picChg chg="add mod ord">
          <ac:chgData name="Stéphane Gratias" userId="9adfb85d-f33c-4dd4-8efb-28b3c024397e" providerId="ADAL" clId="{AB3DA2FB-3957-4979-8301-813ECE66B614}" dt="2024-09-23T16:23:57.271" v="1060" actId="1076"/>
          <ac:picMkLst>
            <pc:docMk/>
            <pc:sldMk cId="1144754691" sldId="257"/>
            <ac:picMk id="10" creationId="{DDD9F4C2-660D-BE6F-A3CC-07915E23B93D}"/>
          </ac:picMkLst>
        </pc:picChg>
        <pc:picChg chg="add mod">
          <ac:chgData name="Stéphane Gratias" userId="9adfb85d-f33c-4dd4-8efb-28b3c024397e" providerId="ADAL" clId="{AB3DA2FB-3957-4979-8301-813ECE66B614}" dt="2024-09-23T16:19:17.999" v="1021" actId="1076"/>
          <ac:picMkLst>
            <pc:docMk/>
            <pc:sldMk cId="1144754691" sldId="257"/>
            <ac:picMk id="11" creationId="{54288517-DAFF-98A4-EB9A-CBFD30B63FF8}"/>
          </ac:picMkLst>
        </pc:picChg>
        <pc:picChg chg="add mod">
          <ac:chgData name="Stéphane Gratias" userId="9adfb85d-f33c-4dd4-8efb-28b3c024397e" providerId="ADAL" clId="{AB3DA2FB-3957-4979-8301-813ECE66B614}" dt="2024-09-23T16:36:54.145" v="1164" actId="1076"/>
          <ac:picMkLst>
            <pc:docMk/>
            <pc:sldMk cId="1144754691" sldId="257"/>
            <ac:picMk id="13" creationId="{800C6B9D-786A-6B32-C4B7-1D463422F5EE}"/>
          </ac:picMkLst>
        </pc:picChg>
        <pc:picChg chg="add mod">
          <ac:chgData name="Stéphane Gratias" userId="9adfb85d-f33c-4dd4-8efb-28b3c024397e" providerId="ADAL" clId="{AB3DA2FB-3957-4979-8301-813ECE66B614}" dt="2024-09-23T16:19:16.478" v="1020" actId="1076"/>
          <ac:picMkLst>
            <pc:docMk/>
            <pc:sldMk cId="1144754691" sldId="257"/>
            <ac:picMk id="15" creationId="{62AE7B12-4C38-97CB-2AC4-CE80C7725FE7}"/>
          </ac:picMkLst>
        </pc:picChg>
        <pc:picChg chg="add del mod">
          <ac:chgData name="Stéphane Gratias" userId="9adfb85d-f33c-4dd4-8efb-28b3c024397e" providerId="ADAL" clId="{AB3DA2FB-3957-4979-8301-813ECE66B614}" dt="2024-09-23T14:24:41.732" v="814" actId="478"/>
          <ac:picMkLst>
            <pc:docMk/>
            <pc:sldMk cId="1144754691" sldId="257"/>
            <ac:picMk id="18" creationId="{ED527027-B115-06A8-0D0D-E930AB27D2AF}"/>
          </ac:picMkLst>
        </pc:picChg>
        <pc:picChg chg="add mod">
          <ac:chgData name="Stéphane Gratias" userId="9adfb85d-f33c-4dd4-8efb-28b3c024397e" providerId="ADAL" clId="{AB3DA2FB-3957-4979-8301-813ECE66B614}" dt="2024-09-23T16:37:30.690" v="1171" actId="1076"/>
          <ac:picMkLst>
            <pc:docMk/>
            <pc:sldMk cId="1144754691" sldId="257"/>
            <ac:picMk id="20" creationId="{86FC19EC-37ED-392D-AD4B-8E9969FBB57A}"/>
          </ac:picMkLst>
        </pc:picChg>
        <pc:picChg chg="add mod">
          <ac:chgData name="Stéphane Gratias" userId="9adfb85d-f33c-4dd4-8efb-28b3c024397e" providerId="ADAL" clId="{AB3DA2FB-3957-4979-8301-813ECE66B614}" dt="2024-09-23T16:37:32.783" v="1172" actId="1076"/>
          <ac:picMkLst>
            <pc:docMk/>
            <pc:sldMk cId="1144754691" sldId="257"/>
            <ac:picMk id="22" creationId="{DB479FF2-87FB-2B4A-BC9E-82B6870A0624}"/>
          </ac:picMkLst>
        </pc:picChg>
        <pc:picChg chg="add mod">
          <ac:chgData name="Stéphane Gratias" userId="9adfb85d-f33c-4dd4-8efb-28b3c024397e" providerId="ADAL" clId="{AB3DA2FB-3957-4979-8301-813ECE66B614}" dt="2024-09-23T16:37:35.238" v="1173" actId="1076"/>
          <ac:picMkLst>
            <pc:docMk/>
            <pc:sldMk cId="1144754691" sldId="257"/>
            <ac:picMk id="24" creationId="{EEE8EB9A-3AC1-D7FF-30BA-4C3A4175B6F3}"/>
          </ac:picMkLst>
        </pc:picChg>
        <pc:picChg chg="add mod">
          <ac:chgData name="Stéphane Gratias" userId="9adfb85d-f33c-4dd4-8efb-28b3c024397e" providerId="ADAL" clId="{AB3DA2FB-3957-4979-8301-813ECE66B614}" dt="2024-09-23T16:37:37.701" v="1174" actId="1076"/>
          <ac:picMkLst>
            <pc:docMk/>
            <pc:sldMk cId="1144754691" sldId="257"/>
            <ac:picMk id="26" creationId="{7583C082-38D2-4FBD-221D-8D0AF07E44B8}"/>
          </ac:picMkLst>
        </pc:picChg>
        <pc:picChg chg="add del mod">
          <ac:chgData name="Stéphane Gratias" userId="9adfb85d-f33c-4dd4-8efb-28b3c024397e" providerId="ADAL" clId="{AB3DA2FB-3957-4979-8301-813ECE66B614}" dt="2024-09-23T16:33:59.749" v="1140" actId="478"/>
          <ac:picMkLst>
            <pc:docMk/>
            <pc:sldMk cId="1144754691" sldId="257"/>
            <ac:picMk id="28" creationId="{608D1090-2FFC-AECE-D4D8-ECDE81B302AE}"/>
          </ac:picMkLst>
        </pc:picChg>
        <pc:picChg chg="add mod ord">
          <ac:chgData name="Stéphane Gratias" userId="9adfb85d-f33c-4dd4-8efb-28b3c024397e" providerId="ADAL" clId="{AB3DA2FB-3957-4979-8301-813ECE66B614}" dt="2024-09-23T16:20:48.813" v="1039" actId="167"/>
          <ac:picMkLst>
            <pc:docMk/>
            <pc:sldMk cId="1144754691" sldId="257"/>
            <ac:picMk id="30" creationId="{71D3BD0D-8DE5-AE5E-B379-31362187934C}"/>
          </ac:picMkLst>
        </pc:picChg>
        <pc:picChg chg="add del mod">
          <ac:chgData name="Stéphane Gratias" userId="9adfb85d-f33c-4dd4-8efb-28b3c024397e" providerId="ADAL" clId="{AB3DA2FB-3957-4979-8301-813ECE66B614}" dt="2024-09-23T14:36:23.132" v="907" actId="478"/>
          <ac:picMkLst>
            <pc:docMk/>
            <pc:sldMk cId="1144754691" sldId="257"/>
            <ac:picMk id="32" creationId="{5873EFD7-F370-50FC-E1B0-A6D58A80D285}"/>
          </ac:picMkLst>
        </pc:picChg>
        <pc:picChg chg="add del mod">
          <ac:chgData name="Stéphane Gratias" userId="9adfb85d-f33c-4dd4-8efb-28b3c024397e" providerId="ADAL" clId="{AB3DA2FB-3957-4979-8301-813ECE66B614}" dt="2024-09-23T14:36:47.467" v="914" actId="478"/>
          <ac:picMkLst>
            <pc:docMk/>
            <pc:sldMk cId="1144754691" sldId="257"/>
            <ac:picMk id="34" creationId="{5B4873E4-023C-3C43-9CB7-011D9DAFD2AB}"/>
          </ac:picMkLst>
        </pc:picChg>
        <pc:picChg chg="add del mod">
          <ac:chgData name="Stéphane Gratias" userId="9adfb85d-f33c-4dd4-8efb-28b3c024397e" providerId="ADAL" clId="{AB3DA2FB-3957-4979-8301-813ECE66B614}" dt="2024-09-23T14:37:11.762" v="919" actId="478"/>
          <ac:picMkLst>
            <pc:docMk/>
            <pc:sldMk cId="1144754691" sldId="257"/>
            <ac:picMk id="36" creationId="{1F93CC74-D002-CC52-DAEA-9551A4BE6A75}"/>
          </ac:picMkLst>
        </pc:picChg>
        <pc:picChg chg="add mod ord">
          <ac:chgData name="Stéphane Gratias" userId="9adfb85d-f33c-4dd4-8efb-28b3c024397e" providerId="ADAL" clId="{AB3DA2FB-3957-4979-8301-813ECE66B614}" dt="2024-09-23T16:25:54.761" v="1081" actId="1076"/>
          <ac:picMkLst>
            <pc:docMk/>
            <pc:sldMk cId="1144754691" sldId="257"/>
            <ac:picMk id="43" creationId="{0A97CBEF-39B1-C496-F7CF-333AF0BC2572}"/>
          </ac:picMkLst>
        </pc:picChg>
        <pc:picChg chg="add del mod">
          <ac:chgData name="Stéphane Gratias" userId="9adfb85d-f33c-4dd4-8efb-28b3c024397e" providerId="ADAL" clId="{AB3DA2FB-3957-4979-8301-813ECE66B614}" dt="2024-09-23T14:47:11.585" v="1013" actId="478"/>
          <ac:picMkLst>
            <pc:docMk/>
            <pc:sldMk cId="1144754691" sldId="257"/>
            <ac:picMk id="44" creationId="{10AADDA6-0E08-AA76-BB7F-7D6F8C30B717}"/>
          </ac:picMkLst>
        </pc:picChg>
        <pc:picChg chg="add del mod">
          <ac:chgData name="Stéphane Gratias" userId="9adfb85d-f33c-4dd4-8efb-28b3c024397e" providerId="ADAL" clId="{AB3DA2FB-3957-4979-8301-813ECE66B614}" dt="2024-09-23T14:45:10.360" v="996" actId="478"/>
          <ac:picMkLst>
            <pc:docMk/>
            <pc:sldMk cId="1144754691" sldId="257"/>
            <ac:picMk id="45" creationId="{E5B71349-57E2-3305-BBEE-2A7E8DE5EF61}"/>
          </ac:picMkLst>
        </pc:picChg>
        <pc:picChg chg="add del mod">
          <ac:chgData name="Stéphane Gratias" userId="9adfb85d-f33c-4dd4-8efb-28b3c024397e" providerId="ADAL" clId="{AB3DA2FB-3957-4979-8301-813ECE66B614}" dt="2024-09-23T14:47:12.888" v="1014" actId="478"/>
          <ac:picMkLst>
            <pc:docMk/>
            <pc:sldMk cId="1144754691" sldId="257"/>
            <ac:picMk id="46" creationId="{8FC6DCBF-BFA9-3CA0-32C3-F1FA3B216EAA}"/>
          </ac:picMkLst>
        </pc:picChg>
        <pc:picChg chg="add del mod">
          <ac:chgData name="Stéphane Gratias" userId="9adfb85d-f33c-4dd4-8efb-28b3c024397e" providerId="ADAL" clId="{AB3DA2FB-3957-4979-8301-813ECE66B614}" dt="2024-09-23T14:46:32.129" v="1009" actId="478"/>
          <ac:picMkLst>
            <pc:docMk/>
            <pc:sldMk cId="1144754691" sldId="257"/>
            <ac:picMk id="47" creationId="{437D5D21-1AA2-93F9-7F90-A22A9BD070A6}"/>
          </ac:picMkLst>
        </pc:picChg>
        <pc:cxnChg chg="add mod">
          <ac:chgData name="Stéphane Gratias" userId="9adfb85d-f33c-4dd4-8efb-28b3c024397e" providerId="ADAL" clId="{AB3DA2FB-3957-4979-8301-813ECE66B614}" dt="2024-09-23T16:23:57.271" v="1060" actId="1076"/>
          <ac:cxnSpMkLst>
            <pc:docMk/>
            <pc:sldMk cId="1144754691" sldId="257"/>
            <ac:cxnSpMk id="4" creationId="{B9BD2152-9F32-F91D-6860-6081163D4DA3}"/>
          </ac:cxnSpMkLst>
        </pc:cxnChg>
        <pc:cxnChg chg="add mod">
          <ac:chgData name="Stéphane Gratias" userId="9adfb85d-f33c-4dd4-8efb-28b3c024397e" providerId="ADAL" clId="{AB3DA2FB-3957-4979-8301-813ECE66B614}" dt="2024-09-23T16:25:35.190" v="1080" actId="1076"/>
          <ac:cxnSpMkLst>
            <pc:docMk/>
            <pc:sldMk cId="1144754691" sldId="257"/>
            <ac:cxnSpMk id="6" creationId="{D8904378-91BF-2F48-A292-2B65E8909B84}"/>
          </ac:cxnSpMkLst>
        </pc:cxnChg>
        <pc:cxnChg chg="add mod">
          <ac:chgData name="Stéphane Gratias" userId="9adfb85d-f33c-4dd4-8efb-28b3c024397e" providerId="ADAL" clId="{AB3DA2FB-3957-4979-8301-813ECE66B614}" dt="2024-09-23T16:28:15.397" v="1096" actId="1076"/>
          <ac:cxnSpMkLst>
            <pc:docMk/>
            <pc:sldMk cId="1144754691" sldId="257"/>
            <ac:cxnSpMk id="16" creationId="{DAAC49FA-13A4-1F21-27B2-8D9F0E9732BF}"/>
          </ac:cxnSpMkLst>
        </pc:cxnChg>
        <pc:cxnChg chg="add del mod">
          <ac:chgData name="Stéphane Gratias" userId="9adfb85d-f33c-4dd4-8efb-28b3c024397e" providerId="ADAL" clId="{AB3DA2FB-3957-4979-8301-813ECE66B614}" dt="2024-09-23T16:30:11.145" v="1122" actId="478"/>
          <ac:cxnSpMkLst>
            <pc:docMk/>
            <pc:sldMk cId="1144754691" sldId="257"/>
            <ac:cxnSpMk id="19" creationId="{5F729278-A127-740C-1796-77497EC5CB54}"/>
          </ac:cxnSpMkLst>
        </pc:cxnChg>
        <pc:cxnChg chg="add del mod">
          <ac:chgData name="Stéphane Gratias" userId="9adfb85d-f33c-4dd4-8efb-28b3c024397e" providerId="ADAL" clId="{AB3DA2FB-3957-4979-8301-813ECE66B614}" dt="2024-09-23T16:21:02.592" v="1042" actId="478"/>
          <ac:cxnSpMkLst>
            <pc:docMk/>
            <pc:sldMk cId="1144754691" sldId="257"/>
            <ac:cxnSpMk id="33" creationId="{C18CAFDB-122C-C980-F812-F0DD73BD0B58}"/>
          </ac:cxnSpMkLst>
        </pc:cxnChg>
        <pc:cxnChg chg="add del mod">
          <ac:chgData name="Stéphane Gratias" userId="9adfb85d-f33c-4dd4-8efb-28b3c024397e" providerId="ADAL" clId="{AB3DA2FB-3957-4979-8301-813ECE66B614}" dt="2024-09-23T16:24:48.971" v="1068" actId="478"/>
          <ac:cxnSpMkLst>
            <pc:docMk/>
            <pc:sldMk cId="1144754691" sldId="257"/>
            <ac:cxnSpMk id="50" creationId="{80452FBD-39F9-EA01-226E-EA3091B3D195}"/>
          </ac:cxnSpMkLst>
        </pc:cxnChg>
        <pc:cxnChg chg="add mod">
          <ac:chgData name="Stéphane Gratias" userId="9adfb85d-f33c-4dd4-8efb-28b3c024397e" providerId="ADAL" clId="{AB3DA2FB-3957-4979-8301-813ECE66B614}" dt="2024-09-23T16:29:31.120" v="1117" actId="692"/>
          <ac:cxnSpMkLst>
            <pc:docMk/>
            <pc:sldMk cId="1144754691" sldId="257"/>
            <ac:cxnSpMk id="56" creationId="{677AFF5E-9473-693A-30EE-FAAB1609802D}"/>
          </ac:cxnSpMkLst>
        </pc:cxnChg>
        <pc:cxnChg chg="add mod">
          <ac:chgData name="Stéphane Gratias" userId="9adfb85d-f33c-4dd4-8efb-28b3c024397e" providerId="ADAL" clId="{AB3DA2FB-3957-4979-8301-813ECE66B614}" dt="2024-09-23T16:29:14.530" v="1103" actId="692"/>
          <ac:cxnSpMkLst>
            <pc:docMk/>
            <pc:sldMk cId="1144754691" sldId="257"/>
            <ac:cxnSpMk id="62" creationId="{82D7763F-92FF-084C-9650-7D57B1C2559E}"/>
          </ac:cxnSpMkLst>
        </pc:cxnChg>
        <pc:cxnChg chg="add mod">
          <ac:chgData name="Stéphane Gratias" userId="9adfb85d-f33c-4dd4-8efb-28b3c024397e" providerId="ADAL" clId="{AB3DA2FB-3957-4979-8301-813ECE66B614}" dt="2024-09-23T16:29:25.070" v="1110" actId="692"/>
          <ac:cxnSpMkLst>
            <pc:docMk/>
            <pc:sldMk cId="1144754691" sldId="257"/>
            <ac:cxnSpMk id="65" creationId="{BD22C11D-E981-56FD-42DF-9C7D128129B3}"/>
          </ac:cxnSpMkLst>
        </pc:cxnChg>
        <pc:cxnChg chg="add mod">
          <ac:chgData name="Stéphane Gratias" userId="9adfb85d-f33c-4dd4-8efb-28b3c024397e" providerId="ADAL" clId="{AB3DA2FB-3957-4979-8301-813ECE66B614}" dt="2024-09-23T16:30:40.219" v="1125" actId="14100"/>
          <ac:cxnSpMkLst>
            <pc:docMk/>
            <pc:sldMk cId="1144754691" sldId="257"/>
            <ac:cxnSpMk id="73" creationId="{FBEFEAA1-123A-F069-6258-931660DC4F74}"/>
          </ac:cxnSpMkLst>
        </pc:cxnChg>
        <pc:cxnChg chg="add mod">
          <ac:chgData name="Stéphane Gratias" userId="9adfb85d-f33c-4dd4-8efb-28b3c024397e" providerId="ADAL" clId="{AB3DA2FB-3957-4979-8301-813ECE66B614}" dt="2024-09-23T16:38:18.592" v="1178"/>
          <ac:cxnSpMkLst>
            <pc:docMk/>
            <pc:sldMk cId="1144754691" sldId="257"/>
            <ac:cxnSpMk id="81" creationId="{FB48881D-0A88-ADB8-167C-C5AAA0DB8E14}"/>
          </ac:cxnSpMkLst>
        </pc:cxnChg>
        <pc:cxnChg chg="add mod">
          <ac:chgData name="Stéphane Gratias" userId="9adfb85d-f33c-4dd4-8efb-28b3c024397e" providerId="ADAL" clId="{AB3DA2FB-3957-4979-8301-813ECE66B614}" dt="2024-09-23T16:38:27.536" v="1179"/>
          <ac:cxnSpMkLst>
            <pc:docMk/>
            <pc:sldMk cId="1144754691" sldId="257"/>
            <ac:cxnSpMk id="82" creationId="{CD2E6B64-CA20-4F3B-5558-E2C534B94692}"/>
          </ac:cxnSpMkLst>
        </pc:cxnChg>
      </pc:sldChg>
      <pc:sldChg chg="modSp del mod">
        <pc:chgData name="Stéphane Gratias" userId="9adfb85d-f33c-4dd4-8efb-28b3c024397e" providerId="ADAL" clId="{AB3DA2FB-3957-4979-8301-813ECE66B614}" dt="2024-09-23T14:01:45.916" v="630" actId="47"/>
        <pc:sldMkLst>
          <pc:docMk/>
          <pc:sldMk cId="806448762" sldId="258"/>
        </pc:sldMkLst>
        <pc:spChg chg="mod">
          <ac:chgData name="Stéphane Gratias" userId="9adfb85d-f33c-4dd4-8efb-28b3c024397e" providerId="ADAL" clId="{AB3DA2FB-3957-4979-8301-813ECE66B614}" dt="2024-09-23T14:01:34.071" v="628" actId="20577"/>
          <ac:spMkLst>
            <pc:docMk/>
            <pc:sldMk cId="806448762" sldId="258"/>
            <ac:spMk id="2" creationId="{C1A29F26-89EE-2C4F-875A-43315C2F9F06}"/>
          </ac:spMkLst>
        </pc:spChg>
      </pc:sldChg>
      <pc:sldChg chg="addSp delSp modSp add mod">
        <pc:chgData name="Stéphane Gratias" userId="9adfb85d-f33c-4dd4-8efb-28b3c024397e" providerId="ADAL" clId="{AB3DA2FB-3957-4979-8301-813ECE66B614}" dt="2024-10-04T13:59:56.223" v="6675" actId="20577"/>
        <pc:sldMkLst>
          <pc:docMk/>
          <pc:sldMk cId="3158122934" sldId="260"/>
        </pc:sldMkLst>
        <pc:spChg chg="del mod ord">
          <ac:chgData name="Stéphane Gratias" userId="9adfb85d-f33c-4dd4-8efb-28b3c024397e" providerId="ADAL" clId="{AB3DA2FB-3957-4979-8301-813ECE66B614}" dt="2024-09-24T15:03:14.149" v="1539" actId="478"/>
          <ac:spMkLst>
            <pc:docMk/>
            <pc:sldMk cId="3158122934" sldId="260"/>
            <ac:spMk id="2" creationId="{B6393179-70FC-BE4A-916D-F0993171DD85}"/>
          </ac:spMkLst>
        </pc:spChg>
        <pc:spChg chg="mod">
          <ac:chgData name="Stéphane Gratias" userId="9adfb85d-f33c-4dd4-8efb-28b3c024397e" providerId="ADAL" clId="{AB3DA2FB-3957-4979-8301-813ECE66B614}" dt="2024-10-03T13:05:28.775" v="6488" actId="20577"/>
          <ac:spMkLst>
            <pc:docMk/>
            <pc:sldMk cId="3158122934" sldId="260"/>
            <ac:spMk id="3" creationId="{188A9F85-121E-5D40-8EA7-F2B795C69D25}"/>
          </ac:spMkLst>
        </pc:spChg>
        <pc:spChg chg="add del mod">
          <ac:chgData name="Stéphane Gratias" userId="9adfb85d-f33c-4dd4-8efb-28b3c024397e" providerId="ADAL" clId="{AB3DA2FB-3957-4979-8301-813ECE66B614}" dt="2024-09-30T15:05:51.692" v="3983" actId="478"/>
          <ac:spMkLst>
            <pc:docMk/>
            <pc:sldMk cId="3158122934" sldId="260"/>
            <ac:spMk id="16" creationId="{425E9CC0-6CB2-69DC-6AF7-9A4F8A711526}"/>
          </ac:spMkLst>
        </pc:spChg>
        <pc:spChg chg="add del mod">
          <ac:chgData name="Stéphane Gratias" userId="9adfb85d-f33c-4dd4-8efb-28b3c024397e" providerId="ADAL" clId="{AB3DA2FB-3957-4979-8301-813ECE66B614}" dt="2024-09-30T15:05:57.165" v="3986" actId="478"/>
          <ac:spMkLst>
            <pc:docMk/>
            <pc:sldMk cId="3158122934" sldId="260"/>
            <ac:spMk id="17" creationId="{7D027942-63FF-4ED3-EAE6-00390B9D6E40}"/>
          </ac:spMkLst>
        </pc:spChg>
        <pc:spChg chg="add mod">
          <ac:chgData name="Stéphane Gratias" userId="9adfb85d-f33c-4dd4-8efb-28b3c024397e" providerId="ADAL" clId="{AB3DA2FB-3957-4979-8301-813ECE66B614}" dt="2024-09-30T16:45:09.171" v="5699" actId="1076"/>
          <ac:spMkLst>
            <pc:docMk/>
            <pc:sldMk cId="3158122934" sldId="260"/>
            <ac:spMk id="18" creationId="{79D1D8A2-41EC-8AA1-60B7-F35AC56A9EC5}"/>
          </ac:spMkLst>
        </pc:spChg>
        <pc:spChg chg="add del mod">
          <ac:chgData name="Stéphane Gratias" userId="9adfb85d-f33c-4dd4-8efb-28b3c024397e" providerId="ADAL" clId="{AB3DA2FB-3957-4979-8301-813ECE66B614}" dt="2024-09-24T14:28:18.001" v="1410" actId="478"/>
          <ac:spMkLst>
            <pc:docMk/>
            <pc:sldMk cId="3158122934" sldId="260"/>
            <ac:spMk id="19" creationId="{20D6AFB6-CDC6-E5BA-97D0-C8E7362E986B}"/>
          </ac:spMkLst>
        </pc:spChg>
        <pc:spChg chg="add del mod">
          <ac:chgData name="Stéphane Gratias" userId="9adfb85d-f33c-4dd4-8efb-28b3c024397e" providerId="ADAL" clId="{AB3DA2FB-3957-4979-8301-813ECE66B614}" dt="2024-09-23T16:44:45.611" v="1307" actId="478"/>
          <ac:spMkLst>
            <pc:docMk/>
            <pc:sldMk cId="3158122934" sldId="260"/>
            <ac:spMk id="24" creationId="{8200EAC3-C41E-AC8E-071A-B2212359FD56}"/>
          </ac:spMkLst>
        </pc:spChg>
        <pc:spChg chg="add del mod">
          <ac:chgData name="Stéphane Gratias" userId="9adfb85d-f33c-4dd4-8efb-28b3c024397e" providerId="ADAL" clId="{AB3DA2FB-3957-4979-8301-813ECE66B614}" dt="2024-09-30T15:06:13.279" v="4000" actId="478"/>
          <ac:spMkLst>
            <pc:docMk/>
            <pc:sldMk cId="3158122934" sldId="260"/>
            <ac:spMk id="25" creationId="{E734E019-3C38-8B4D-6657-A7572D3231F8}"/>
          </ac:spMkLst>
        </pc:spChg>
        <pc:spChg chg="add del mod">
          <ac:chgData name="Stéphane Gratias" userId="9adfb85d-f33c-4dd4-8efb-28b3c024397e" providerId="ADAL" clId="{AB3DA2FB-3957-4979-8301-813ECE66B614}" dt="2024-09-30T15:06:12.129" v="3998" actId="478"/>
          <ac:spMkLst>
            <pc:docMk/>
            <pc:sldMk cId="3158122934" sldId="260"/>
            <ac:spMk id="30" creationId="{9A5C2A7B-DEA6-D82D-B37F-E6DCCFC6D603}"/>
          </ac:spMkLst>
        </pc:spChg>
        <pc:spChg chg="add del mod">
          <ac:chgData name="Stéphane Gratias" userId="9adfb85d-f33c-4dd4-8efb-28b3c024397e" providerId="ADAL" clId="{AB3DA2FB-3957-4979-8301-813ECE66B614}" dt="2024-09-30T15:06:11.488" v="3997" actId="478"/>
          <ac:spMkLst>
            <pc:docMk/>
            <pc:sldMk cId="3158122934" sldId="260"/>
            <ac:spMk id="31" creationId="{D084D86B-AA1B-2D2D-B8B4-BD600E7D485A}"/>
          </ac:spMkLst>
        </pc:spChg>
        <pc:spChg chg="add del mod">
          <ac:chgData name="Stéphane Gratias" userId="9adfb85d-f33c-4dd4-8efb-28b3c024397e" providerId="ADAL" clId="{AB3DA2FB-3957-4979-8301-813ECE66B614}" dt="2024-09-23T16:41:47.247" v="1270" actId="478"/>
          <ac:spMkLst>
            <pc:docMk/>
            <pc:sldMk cId="3158122934" sldId="260"/>
            <ac:spMk id="32" creationId="{D08A9981-99A0-0CEA-F410-0EF7C223BA91}"/>
          </ac:spMkLst>
        </pc:spChg>
        <pc:spChg chg="add del mod">
          <ac:chgData name="Stéphane Gratias" userId="9adfb85d-f33c-4dd4-8efb-28b3c024397e" providerId="ADAL" clId="{AB3DA2FB-3957-4979-8301-813ECE66B614}" dt="2024-09-30T15:05:49.863" v="3981" actId="478"/>
          <ac:spMkLst>
            <pc:docMk/>
            <pc:sldMk cId="3158122934" sldId="260"/>
            <ac:spMk id="46" creationId="{6E77A356-B9ED-F349-F740-C2C1F8A393E7}"/>
          </ac:spMkLst>
        </pc:spChg>
        <pc:spChg chg="add del mod">
          <ac:chgData name="Stéphane Gratias" userId="9adfb85d-f33c-4dd4-8efb-28b3c024397e" providerId="ADAL" clId="{AB3DA2FB-3957-4979-8301-813ECE66B614}" dt="2024-09-24T15:21:31.932" v="1948" actId="478"/>
          <ac:spMkLst>
            <pc:docMk/>
            <pc:sldMk cId="3158122934" sldId="260"/>
            <ac:spMk id="51" creationId="{23A8F38D-2D6C-5B84-CDE9-AE636CF4BE4A}"/>
          </ac:spMkLst>
        </pc:spChg>
        <pc:spChg chg="add del mod">
          <ac:chgData name="Stéphane Gratias" userId="9adfb85d-f33c-4dd4-8efb-28b3c024397e" providerId="ADAL" clId="{AB3DA2FB-3957-4979-8301-813ECE66B614}" dt="2024-09-24T15:18:57.106" v="1915" actId="478"/>
          <ac:spMkLst>
            <pc:docMk/>
            <pc:sldMk cId="3158122934" sldId="260"/>
            <ac:spMk id="52" creationId="{95F5C7E6-A111-8CCA-B226-803885561D97}"/>
          </ac:spMkLst>
        </pc:spChg>
        <pc:spChg chg="add del mod">
          <ac:chgData name="Stéphane Gratias" userId="9adfb85d-f33c-4dd4-8efb-28b3c024397e" providerId="ADAL" clId="{AB3DA2FB-3957-4979-8301-813ECE66B614}" dt="2024-09-24T15:18:58.066" v="1916" actId="478"/>
          <ac:spMkLst>
            <pc:docMk/>
            <pc:sldMk cId="3158122934" sldId="260"/>
            <ac:spMk id="53" creationId="{3C2AF76E-0C58-285C-55E8-FFD46A83035C}"/>
          </ac:spMkLst>
        </pc:spChg>
        <pc:spChg chg="add mod">
          <ac:chgData name="Stéphane Gratias" userId="9adfb85d-f33c-4dd4-8efb-28b3c024397e" providerId="ADAL" clId="{AB3DA2FB-3957-4979-8301-813ECE66B614}" dt="2024-10-04T13:59:56.223" v="6675" actId="20577"/>
          <ac:spMkLst>
            <pc:docMk/>
            <pc:sldMk cId="3158122934" sldId="260"/>
            <ac:spMk id="53" creationId="{ADD675FD-F087-55AE-6CFA-5DB4DE0CF6A3}"/>
          </ac:spMkLst>
        </pc:spChg>
        <pc:spChg chg="add del mod">
          <ac:chgData name="Stéphane Gratias" userId="9adfb85d-f33c-4dd4-8efb-28b3c024397e" providerId="ADAL" clId="{AB3DA2FB-3957-4979-8301-813ECE66B614}" dt="2024-09-23T16:44:48.396" v="1309" actId="478"/>
          <ac:spMkLst>
            <pc:docMk/>
            <pc:sldMk cId="3158122934" sldId="260"/>
            <ac:spMk id="54" creationId="{278A0FAD-2603-4937-275C-D741BE0C269A}"/>
          </ac:spMkLst>
        </pc:spChg>
        <pc:spChg chg="add del mod">
          <ac:chgData name="Stéphane Gratias" userId="9adfb85d-f33c-4dd4-8efb-28b3c024397e" providerId="ADAL" clId="{AB3DA2FB-3957-4979-8301-813ECE66B614}" dt="2024-09-30T15:05:56.064" v="3985" actId="478"/>
          <ac:spMkLst>
            <pc:docMk/>
            <pc:sldMk cId="3158122934" sldId="260"/>
            <ac:spMk id="55" creationId="{E42D4046-0D5E-AFDC-81FC-182C2FAE1D9A}"/>
          </ac:spMkLst>
        </pc:spChg>
        <pc:spChg chg="add del mod">
          <ac:chgData name="Stéphane Gratias" userId="9adfb85d-f33c-4dd4-8efb-28b3c024397e" providerId="ADAL" clId="{AB3DA2FB-3957-4979-8301-813ECE66B614}" dt="2024-09-30T15:05:47.523" v="3980" actId="478"/>
          <ac:spMkLst>
            <pc:docMk/>
            <pc:sldMk cId="3158122934" sldId="260"/>
            <ac:spMk id="60" creationId="{925454CB-E1A0-E290-F9D2-689CEAD6CCBD}"/>
          </ac:spMkLst>
        </pc:spChg>
        <pc:spChg chg="add del">
          <ac:chgData name="Stéphane Gratias" userId="9adfb85d-f33c-4dd4-8efb-28b3c024397e" providerId="ADAL" clId="{AB3DA2FB-3957-4979-8301-813ECE66B614}" dt="2024-09-24T15:22:33.885" v="2002" actId="478"/>
          <ac:spMkLst>
            <pc:docMk/>
            <pc:sldMk cId="3158122934" sldId="260"/>
            <ac:spMk id="61" creationId="{81F6AFE3-2820-ABED-7542-FE5CBC32AD6F}"/>
          </ac:spMkLst>
        </pc:spChg>
        <pc:spChg chg="add del mod">
          <ac:chgData name="Stéphane Gratias" userId="9adfb85d-f33c-4dd4-8efb-28b3c024397e" providerId="ADAL" clId="{AB3DA2FB-3957-4979-8301-813ECE66B614}" dt="2024-09-24T15:22:33.405" v="2001" actId="478"/>
          <ac:spMkLst>
            <pc:docMk/>
            <pc:sldMk cId="3158122934" sldId="260"/>
            <ac:spMk id="62" creationId="{722C2400-C0AA-954F-8F1C-5D8E01FF294B}"/>
          </ac:spMkLst>
        </pc:spChg>
        <pc:spChg chg="add del mod">
          <ac:chgData name="Stéphane Gratias" userId="9adfb85d-f33c-4dd4-8efb-28b3c024397e" providerId="ADAL" clId="{AB3DA2FB-3957-4979-8301-813ECE66B614}" dt="2024-09-24T15:22:32.830" v="2000" actId="478"/>
          <ac:spMkLst>
            <pc:docMk/>
            <pc:sldMk cId="3158122934" sldId="260"/>
            <ac:spMk id="63" creationId="{819E2080-D5CB-9911-5374-570803E8B380}"/>
          </ac:spMkLst>
        </pc:spChg>
        <pc:spChg chg="add mod">
          <ac:chgData name="Stéphane Gratias" userId="9adfb85d-f33c-4dd4-8efb-28b3c024397e" providerId="ADAL" clId="{AB3DA2FB-3957-4979-8301-813ECE66B614}" dt="2024-09-30T16:45:02.519" v="5698" actId="14100"/>
          <ac:spMkLst>
            <pc:docMk/>
            <pc:sldMk cId="3158122934" sldId="260"/>
            <ac:spMk id="73" creationId="{4EE3671E-DF91-ABFE-6A98-E5C7EFC0BAF8}"/>
          </ac:spMkLst>
        </pc:spChg>
        <pc:spChg chg="add">
          <ac:chgData name="Stéphane Gratias" userId="9adfb85d-f33c-4dd4-8efb-28b3c024397e" providerId="ADAL" clId="{AB3DA2FB-3957-4979-8301-813ECE66B614}" dt="2024-09-30T16:08:51.641" v="4205"/>
          <ac:spMkLst>
            <pc:docMk/>
            <pc:sldMk cId="3158122934" sldId="260"/>
            <ac:spMk id="76" creationId="{149DDDAF-2C21-B63E-4F03-93CD60221B4E}"/>
          </ac:spMkLst>
        </pc:spChg>
        <pc:spChg chg="add">
          <ac:chgData name="Stéphane Gratias" userId="9adfb85d-f33c-4dd4-8efb-28b3c024397e" providerId="ADAL" clId="{AB3DA2FB-3957-4979-8301-813ECE66B614}" dt="2024-09-30T16:08:54.979" v="4207"/>
          <ac:spMkLst>
            <pc:docMk/>
            <pc:sldMk cId="3158122934" sldId="260"/>
            <ac:spMk id="77" creationId="{59D4D92D-ECB3-664C-514E-A0EB90836C04}"/>
          </ac:spMkLst>
        </pc:spChg>
        <pc:spChg chg="add mod">
          <ac:chgData name="Stéphane Gratias" userId="9adfb85d-f33c-4dd4-8efb-28b3c024397e" providerId="ADAL" clId="{AB3DA2FB-3957-4979-8301-813ECE66B614}" dt="2024-09-30T16:28:19.382" v="5304" actId="1076"/>
          <ac:spMkLst>
            <pc:docMk/>
            <pc:sldMk cId="3158122934" sldId="260"/>
            <ac:spMk id="93" creationId="{38FEF0AE-9947-1244-2553-ED55FAD7D6C9}"/>
          </ac:spMkLst>
        </pc:spChg>
        <pc:spChg chg="add mod">
          <ac:chgData name="Stéphane Gratias" userId="9adfb85d-f33c-4dd4-8efb-28b3c024397e" providerId="ADAL" clId="{AB3DA2FB-3957-4979-8301-813ECE66B614}" dt="2024-09-30T16:28:02.973" v="5300" actId="113"/>
          <ac:spMkLst>
            <pc:docMk/>
            <pc:sldMk cId="3158122934" sldId="260"/>
            <ac:spMk id="94" creationId="{B87F9C73-02E1-FE00-5599-9BC3433AD9A8}"/>
          </ac:spMkLst>
        </pc:spChg>
        <pc:spChg chg="add del mod">
          <ac:chgData name="Stéphane Gratias" userId="9adfb85d-f33c-4dd4-8efb-28b3c024397e" providerId="ADAL" clId="{AB3DA2FB-3957-4979-8301-813ECE66B614}" dt="2024-09-30T16:41:41.547" v="5675" actId="478"/>
          <ac:spMkLst>
            <pc:docMk/>
            <pc:sldMk cId="3158122934" sldId="260"/>
            <ac:spMk id="98" creationId="{792BA588-793A-0AAF-7B68-4C862019DD00}"/>
          </ac:spMkLst>
        </pc:spChg>
        <pc:spChg chg="add mod">
          <ac:chgData name="Stéphane Gratias" userId="9adfb85d-f33c-4dd4-8efb-28b3c024397e" providerId="ADAL" clId="{AB3DA2FB-3957-4979-8301-813ECE66B614}" dt="2024-09-30T16:43:05.353" v="5695" actId="14100"/>
          <ac:spMkLst>
            <pc:docMk/>
            <pc:sldMk cId="3158122934" sldId="260"/>
            <ac:spMk id="99" creationId="{1D597837-1318-8938-BA4D-7985A4689246}"/>
          </ac:spMkLst>
        </pc:spChg>
        <pc:picChg chg="add mod">
          <ac:chgData name="Stéphane Gratias" userId="9adfb85d-f33c-4dd4-8efb-28b3c024397e" providerId="ADAL" clId="{AB3DA2FB-3957-4979-8301-813ECE66B614}" dt="2024-09-30T13:47:55.490" v="3589"/>
          <ac:picMkLst>
            <pc:docMk/>
            <pc:sldMk cId="3158122934" sldId="260"/>
            <ac:picMk id="2" creationId="{39528BA7-6E97-4C7C-85EE-FB95B311E9D8}"/>
          </ac:picMkLst>
        </pc:picChg>
        <pc:picChg chg="add mod">
          <ac:chgData name="Stéphane Gratias" userId="9adfb85d-f33c-4dd4-8efb-28b3c024397e" providerId="ADAL" clId="{AB3DA2FB-3957-4979-8301-813ECE66B614}" dt="2024-10-02T12:17:13.331" v="5811"/>
          <ac:picMkLst>
            <pc:docMk/>
            <pc:sldMk cId="3158122934" sldId="260"/>
            <ac:picMk id="2" creationId="{AA1B8810-B592-6764-49AA-7FEAD1FD5598}"/>
          </ac:picMkLst>
        </pc:picChg>
        <pc:picChg chg="add del mod">
          <ac:chgData name="Stéphane Gratias" userId="9adfb85d-f33c-4dd4-8efb-28b3c024397e" providerId="ADAL" clId="{AB3DA2FB-3957-4979-8301-813ECE66B614}" dt="2024-09-30T15:30:14.325" v="4150" actId="478"/>
          <ac:picMkLst>
            <pc:docMk/>
            <pc:sldMk cId="3158122934" sldId="260"/>
            <ac:picMk id="4" creationId="{0043D756-D1AB-EC1C-B5D6-95DD5EA5B46D}"/>
          </ac:picMkLst>
        </pc:picChg>
        <pc:picChg chg="add del mod">
          <ac:chgData name="Stéphane Gratias" userId="9adfb85d-f33c-4dd4-8efb-28b3c024397e" providerId="ADAL" clId="{AB3DA2FB-3957-4979-8301-813ECE66B614}" dt="2024-09-30T15:27:10.228" v="4109" actId="478"/>
          <ac:picMkLst>
            <pc:docMk/>
            <pc:sldMk cId="3158122934" sldId="260"/>
            <ac:picMk id="5" creationId="{7046C6C7-377C-44B3-8E42-6C6E46E63F76}"/>
          </ac:picMkLst>
        </pc:picChg>
        <pc:picChg chg="add del mod">
          <ac:chgData name="Stéphane Gratias" userId="9adfb85d-f33c-4dd4-8efb-28b3c024397e" providerId="ADAL" clId="{AB3DA2FB-3957-4979-8301-813ECE66B614}" dt="2024-09-30T15:32:45.581" v="4169" actId="478"/>
          <ac:picMkLst>
            <pc:docMk/>
            <pc:sldMk cId="3158122934" sldId="260"/>
            <ac:picMk id="6" creationId="{C2856DBE-164E-45F8-4561-D1417C7D666E}"/>
          </ac:picMkLst>
        </pc:picChg>
        <pc:picChg chg="add del mod">
          <ac:chgData name="Stéphane Gratias" userId="9adfb85d-f33c-4dd4-8efb-28b3c024397e" providerId="ADAL" clId="{AB3DA2FB-3957-4979-8301-813ECE66B614}" dt="2024-09-30T15:19:40.998" v="4053" actId="478"/>
          <ac:picMkLst>
            <pc:docMk/>
            <pc:sldMk cId="3158122934" sldId="260"/>
            <ac:picMk id="7" creationId="{CBDF43B9-2DD4-4E44-4B45-2B7ED7741FD9}"/>
          </ac:picMkLst>
        </pc:picChg>
        <pc:picChg chg="add mod">
          <ac:chgData name="Stéphane Gratias" userId="9adfb85d-f33c-4dd4-8efb-28b3c024397e" providerId="ADAL" clId="{AB3DA2FB-3957-4979-8301-813ECE66B614}" dt="2024-09-30T15:35:48.542" v="4193" actId="14100"/>
          <ac:picMkLst>
            <pc:docMk/>
            <pc:sldMk cId="3158122934" sldId="260"/>
            <ac:picMk id="8" creationId="{66A24891-BB1D-E517-54E2-ACDBB3502F24}"/>
          </ac:picMkLst>
        </pc:picChg>
        <pc:picChg chg="add del mod">
          <ac:chgData name="Stéphane Gratias" userId="9adfb85d-f33c-4dd4-8efb-28b3c024397e" providerId="ADAL" clId="{AB3DA2FB-3957-4979-8301-813ECE66B614}" dt="2024-09-30T15:05:54.978" v="3984" actId="478"/>
          <ac:picMkLst>
            <pc:docMk/>
            <pc:sldMk cId="3158122934" sldId="260"/>
            <ac:picMk id="9" creationId="{2FAB0581-6E00-43BA-72C5-153B4B19147E}"/>
          </ac:picMkLst>
        </pc:picChg>
        <pc:picChg chg="add del mod">
          <ac:chgData name="Stéphane Gratias" userId="9adfb85d-f33c-4dd4-8efb-28b3c024397e" providerId="ADAL" clId="{AB3DA2FB-3957-4979-8301-813ECE66B614}" dt="2024-09-30T15:32:47.606" v="4170" actId="478"/>
          <ac:picMkLst>
            <pc:docMk/>
            <pc:sldMk cId="3158122934" sldId="260"/>
            <ac:picMk id="10" creationId="{1C2F652F-AAFE-3A68-A027-BE163A5536A3}"/>
          </ac:picMkLst>
        </pc:picChg>
        <pc:picChg chg="add del mod">
          <ac:chgData name="Stéphane Gratias" userId="9adfb85d-f33c-4dd4-8efb-28b3c024397e" providerId="ADAL" clId="{AB3DA2FB-3957-4979-8301-813ECE66B614}" dt="2024-09-30T15:05:54.978" v="3984" actId="478"/>
          <ac:picMkLst>
            <pc:docMk/>
            <pc:sldMk cId="3158122934" sldId="260"/>
            <ac:picMk id="11" creationId="{8EAA4755-9420-5080-EDD2-50A88FC7836E}"/>
          </ac:picMkLst>
        </pc:picChg>
        <pc:picChg chg="add mod ord">
          <ac:chgData name="Stéphane Gratias" userId="9adfb85d-f33c-4dd4-8efb-28b3c024397e" providerId="ADAL" clId="{AB3DA2FB-3957-4979-8301-813ECE66B614}" dt="2024-09-30T15:30:30.571" v="4152" actId="1076"/>
          <ac:picMkLst>
            <pc:docMk/>
            <pc:sldMk cId="3158122934" sldId="260"/>
            <ac:picMk id="12" creationId="{5B03D27E-29C6-D203-7B9B-9958F084C1E2}"/>
          </ac:picMkLst>
        </pc:picChg>
        <pc:picChg chg="add mod">
          <ac:chgData name="Stéphane Gratias" userId="9adfb85d-f33c-4dd4-8efb-28b3c024397e" providerId="ADAL" clId="{AB3DA2FB-3957-4979-8301-813ECE66B614}" dt="2024-09-30T15:30:30.571" v="4152" actId="1076"/>
          <ac:picMkLst>
            <pc:docMk/>
            <pc:sldMk cId="3158122934" sldId="260"/>
            <ac:picMk id="13" creationId="{E2574D08-0C42-6718-18F4-346AF59F9C01}"/>
          </ac:picMkLst>
        </pc:picChg>
        <pc:picChg chg="add mod ord">
          <ac:chgData name="Stéphane Gratias" userId="9adfb85d-f33c-4dd4-8efb-28b3c024397e" providerId="ADAL" clId="{AB3DA2FB-3957-4979-8301-813ECE66B614}" dt="2024-09-30T16:41:48.293" v="5679" actId="1076"/>
          <ac:picMkLst>
            <pc:docMk/>
            <pc:sldMk cId="3158122934" sldId="260"/>
            <ac:picMk id="14" creationId="{4EC25C93-27E7-32AD-0D5E-C88E1CD7A858}"/>
          </ac:picMkLst>
        </pc:picChg>
        <pc:picChg chg="add mod">
          <ac:chgData name="Stéphane Gratias" userId="9adfb85d-f33c-4dd4-8efb-28b3c024397e" providerId="ADAL" clId="{AB3DA2FB-3957-4979-8301-813ECE66B614}" dt="2024-09-30T15:30:30.571" v="4152" actId="1076"/>
          <ac:picMkLst>
            <pc:docMk/>
            <pc:sldMk cId="3158122934" sldId="260"/>
            <ac:picMk id="15" creationId="{883C47E1-0478-FC66-F400-D525CB95B6D2}"/>
          </ac:picMkLst>
        </pc:picChg>
        <pc:picChg chg="add del mod">
          <ac:chgData name="Stéphane Gratias" userId="9adfb85d-f33c-4dd4-8efb-28b3c024397e" providerId="ADAL" clId="{AB3DA2FB-3957-4979-8301-813ECE66B614}" dt="2024-09-30T15:06:13.957" v="4001" actId="478"/>
          <ac:picMkLst>
            <pc:docMk/>
            <pc:sldMk cId="3158122934" sldId="260"/>
            <ac:picMk id="20" creationId="{69163E1B-8422-3240-1547-13FC5CE41E88}"/>
          </ac:picMkLst>
        </pc:picChg>
        <pc:picChg chg="add mod">
          <ac:chgData name="Stéphane Gratias" userId="9adfb85d-f33c-4dd4-8efb-28b3c024397e" providerId="ADAL" clId="{AB3DA2FB-3957-4979-8301-813ECE66B614}" dt="2024-10-01T13:26:16.441" v="5788" actId="1076"/>
          <ac:picMkLst>
            <pc:docMk/>
            <pc:sldMk cId="3158122934" sldId="260"/>
            <ac:picMk id="35" creationId="{7C33B1EF-CA00-8FCD-0EC0-EA664AF896AD}"/>
          </ac:picMkLst>
        </pc:picChg>
        <pc:picChg chg="add del mod">
          <ac:chgData name="Stéphane Gratias" userId="9adfb85d-f33c-4dd4-8efb-28b3c024397e" providerId="ADAL" clId="{AB3DA2FB-3957-4979-8301-813ECE66B614}" dt="2024-09-30T15:30:15.013" v="4151" actId="478"/>
          <ac:picMkLst>
            <pc:docMk/>
            <pc:sldMk cId="3158122934" sldId="260"/>
            <ac:picMk id="37" creationId="{2622FDCA-E05A-F3D6-4646-A3666B34D595}"/>
          </ac:picMkLst>
        </pc:picChg>
        <pc:picChg chg="add del mod">
          <ac:chgData name="Stéphane Gratias" userId="9adfb85d-f33c-4dd4-8efb-28b3c024397e" providerId="ADAL" clId="{AB3DA2FB-3957-4979-8301-813ECE66B614}" dt="2024-09-30T15:14:27.664" v="4024" actId="478"/>
          <ac:picMkLst>
            <pc:docMk/>
            <pc:sldMk cId="3158122934" sldId="260"/>
            <ac:picMk id="39" creationId="{8C6013B2-EB56-8D66-EC83-24351072599E}"/>
          </ac:picMkLst>
        </pc:picChg>
        <pc:picChg chg="add mod">
          <ac:chgData name="Stéphane Gratias" userId="9adfb85d-f33c-4dd4-8efb-28b3c024397e" providerId="ADAL" clId="{AB3DA2FB-3957-4979-8301-813ECE66B614}" dt="2024-09-30T15:30:44.559" v="4155" actId="1076"/>
          <ac:picMkLst>
            <pc:docMk/>
            <pc:sldMk cId="3158122934" sldId="260"/>
            <ac:picMk id="41" creationId="{A7925D06-3B49-BE93-D1A5-86DFD1053E6B}"/>
          </ac:picMkLst>
        </pc:picChg>
        <pc:picChg chg="add mod">
          <ac:chgData name="Stéphane Gratias" userId="9adfb85d-f33c-4dd4-8efb-28b3c024397e" providerId="ADAL" clId="{AB3DA2FB-3957-4979-8301-813ECE66B614}" dt="2024-09-30T16:24:49.991" v="5259" actId="1076"/>
          <ac:picMkLst>
            <pc:docMk/>
            <pc:sldMk cId="3158122934" sldId="260"/>
            <ac:picMk id="43" creationId="{40EB63CC-0337-CB17-32E8-95CE35269104}"/>
          </ac:picMkLst>
        </pc:picChg>
        <pc:picChg chg="add mod">
          <ac:chgData name="Stéphane Gratias" userId="9adfb85d-f33c-4dd4-8efb-28b3c024397e" providerId="ADAL" clId="{AB3DA2FB-3957-4979-8301-813ECE66B614}" dt="2024-09-30T15:30:30.571" v="4152" actId="1076"/>
          <ac:picMkLst>
            <pc:docMk/>
            <pc:sldMk cId="3158122934" sldId="260"/>
            <ac:picMk id="45" creationId="{331E372B-880F-84DC-20C9-3BD1E549163E}"/>
          </ac:picMkLst>
        </pc:picChg>
        <pc:picChg chg="add mod">
          <ac:chgData name="Stéphane Gratias" userId="9adfb85d-f33c-4dd4-8efb-28b3c024397e" providerId="ADAL" clId="{AB3DA2FB-3957-4979-8301-813ECE66B614}" dt="2024-09-30T15:30:30.571" v="4152" actId="1076"/>
          <ac:picMkLst>
            <pc:docMk/>
            <pc:sldMk cId="3158122934" sldId="260"/>
            <ac:picMk id="50" creationId="{A86747BB-A746-2042-A44A-A46C9D8AC792}"/>
          </ac:picMkLst>
        </pc:picChg>
        <pc:picChg chg="add mod">
          <ac:chgData name="Stéphane Gratias" userId="9adfb85d-f33c-4dd4-8efb-28b3c024397e" providerId="ADAL" clId="{AB3DA2FB-3957-4979-8301-813ECE66B614}" dt="2024-09-30T16:45:14.213" v="5700" actId="14100"/>
          <ac:picMkLst>
            <pc:docMk/>
            <pc:sldMk cId="3158122934" sldId="260"/>
            <ac:picMk id="52" creationId="{633EDA2B-598A-1806-B339-DACBA86F9CC9}"/>
          </ac:picMkLst>
        </pc:picChg>
        <pc:picChg chg="add del mod">
          <ac:chgData name="Stéphane Gratias" userId="9adfb85d-f33c-4dd4-8efb-28b3c024397e" providerId="ADAL" clId="{AB3DA2FB-3957-4979-8301-813ECE66B614}" dt="2024-09-30T15:05:54.978" v="3984" actId="478"/>
          <ac:picMkLst>
            <pc:docMk/>
            <pc:sldMk cId="3158122934" sldId="260"/>
            <ac:picMk id="65" creationId="{66B9BBA0-C192-530F-3616-4533785E3AF6}"/>
          </ac:picMkLst>
        </pc:picChg>
        <pc:picChg chg="add del mod">
          <ac:chgData name="Stéphane Gratias" userId="9adfb85d-f33c-4dd4-8efb-28b3c024397e" providerId="ADAL" clId="{AB3DA2FB-3957-4979-8301-813ECE66B614}" dt="2024-09-30T15:05:49.863" v="3981" actId="478"/>
          <ac:picMkLst>
            <pc:docMk/>
            <pc:sldMk cId="3158122934" sldId="260"/>
            <ac:picMk id="66" creationId="{CD0D25CB-DE17-6A8A-8D85-857031883FA0}"/>
          </ac:picMkLst>
        </pc:picChg>
        <pc:picChg chg="add del mod">
          <ac:chgData name="Stéphane Gratias" userId="9adfb85d-f33c-4dd4-8efb-28b3c024397e" providerId="ADAL" clId="{AB3DA2FB-3957-4979-8301-813ECE66B614}" dt="2024-09-30T16:22:03.572" v="5215" actId="478"/>
          <ac:picMkLst>
            <pc:docMk/>
            <pc:sldMk cId="3158122934" sldId="260"/>
            <ac:picMk id="78" creationId="{E4C19CDA-22CB-7FEC-A132-DC7F166597BA}"/>
          </ac:picMkLst>
        </pc:picChg>
        <pc:picChg chg="add mod">
          <ac:chgData name="Stéphane Gratias" userId="9adfb85d-f33c-4dd4-8efb-28b3c024397e" providerId="ADAL" clId="{AB3DA2FB-3957-4979-8301-813ECE66B614}" dt="2024-09-30T16:27:03.754" v="5279" actId="1076"/>
          <ac:picMkLst>
            <pc:docMk/>
            <pc:sldMk cId="3158122934" sldId="260"/>
            <ac:picMk id="79" creationId="{F95E5F47-E175-9985-B342-DF4F1D8A0ADF}"/>
          </ac:picMkLst>
        </pc:picChg>
        <pc:picChg chg="add del mod">
          <ac:chgData name="Stéphane Gratias" userId="9adfb85d-f33c-4dd4-8efb-28b3c024397e" providerId="ADAL" clId="{AB3DA2FB-3957-4979-8301-813ECE66B614}" dt="2024-09-30T16:28:41.538" v="5308" actId="478"/>
          <ac:picMkLst>
            <pc:docMk/>
            <pc:sldMk cId="3158122934" sldId="260"/>
            <ac:picMk id="95" creationId="{49B15FB9-FEF8-8508-CD98-7E08E2854B9A}"/>
          </ac:picMkLst>
        </pc:picChg>
        <pc:picChg chg="add mod">
          <ac:chgData name="Stéphane Gratias" userId="9adfb85d-f33c-4dd4-8efb-28b3c024397e" providerId="ADAL" clId="{AB3DA2FB-3957-4979-8301-813ECE66B614}" dt="2024-09-30T16:42:09.761" v="5685" actId="1076"/>
          <ac:picMkLst>
            <pc:docMk/>
            <pc:sldMk cId="3158122934" sldId="260"/>
            <ac:picMk id="97" creationId="{2E417CC9-CBFB-E87E-8626-E56D8E1172CB}"/>
          </ac:picMkLst>
        </pc:picChg>
        <pc:cxnChg chg="add del mod">
          <ac:chgData name="Stéphane Gratias" userId="9adfb85d-f33c-4dd4-8efb-28b3c024397e" providerId="ADAL" clId="{AB3DA2FB-3957-4979-8301-813ECE66B614}" dt="2024-09-30T15:06:01.397" v="3991" actId="478"/>
          <ac:cxnSpMkLst>
            <pc:docMk/>
            <pc:sldMk cId="3158122934" sldId="260"/>
            <ac:cxnSpMk id="21" creationId="{078365E8-05F4-A5BB-E692-4F9B3575A66E}"/>
          </ac:cxnSpMkLst>
        </pc:cxnChg>
        <pc:cxnChg chg="add del mod">
          <ac:chgData name="Stéphane Gratias" userId="9adfb85d-f33c-4dd4-8efb-28b3c024397e" providerId="ADAL" clId="{AB3DA2FB-3957-4979-8301-813ECE66B614}" dt="2024-09-30T15:06:00.719" v="3990" actId="478"/>
          <ac:cxnSpMkLst>
            <pc:docMk/>
            <pc:sldMk cId="3158122934" sldId="260"/>
            <ac:cxnSpMk id="22" creationId="{4EC1245B-5121-E0C7-3695-DED629420EC7}"/>
          </ac:cxnSpMkLst>
        </pc:cxnChg>
        <pc:cxnChg chg="add del mod">
          <ac:chgData name="Stéphane Gratias" userId="9adfb85d-f33c-4dd4-8efb-28b3c024397e" providerId="ADAL" clId="{AB3DA2FB-3957-4979-8301-813ECE66B614}" dt="2024-09-30T15:05:59.427" v="3988" actId="478"/>
          <ac:cxnSpMkLst>
            <pc:docMk/>
            <pc:sldMk cId="3158122934" sldId="260"/>
            <ac:cxnSpMk id="23" creationId="{BE091DF4-8BB6-5340-059B-BF50AE560F62}"/>
          </ac:cxnSpMkLst>
        </pc:cxnChg>
        <pc:cxnChg chg="add del mod">
          <ac:chgData name="Stéphane Gratias" userId="9adfb85d-f33c-4dd4-8efb-28b3c024397e" providerId="ADAL" clId="{AB3DA2FB-3957-4979-8301-813ECE66B614}" dt="2024-09-30T15:06:06.017" v="3995" actId="478"/>
          <ac:cxnSpMkLst>
            <pc:docMk/>
            <pc:sldMk cId="3158122934" sldId="260"/>
            <ac:cxnSpMk id="26" creationId="{48184C88-1EFA-56C4-9881-5106DB2F61C5}"/>
          </ac:cxnSpMkLst>
        </pc:cxnChg>
        <pc:cxnChg chg="add del mod">
          <ac:chgData name="Stéphane Gratias" userId="9adfb85d-f33c-4dd4-8efb-28b3c024397e" providerId="ADAL" clId="{AB3DA2FB-3957-4979-8301-813ECE66B614}" dt="2024-09-30T15:06:06.742" v="3996" actId="478"/>
          <ac:cxnSpMkLst>
            <pc:docMk/>
            <pc:sldMk cId="3158122934" sldId="260"/>
            <ac:cxnSpMk id="27" creationId="{6E9EA680-8710-9856-8AC6-580A05348E1B}"/>
          </ac:cxnSpMkLst>
        </pc:cxnChg>
        <pc:cxnChg chg="add del mod">
          <ac:chgData name="Stéphane Gratias" userId="9adfb85d-f33c-4dd4-8efb-28b3c024397e" providerId="ADAL" clId="{AB3DA2FB-3957-4979-8301-813ECE66B614}" dt="2024-09-30T15:06:00.075" v="3989" actId="478"/>
          <ac:cxnSpMkLst>
            <pc:docMk/>
            <pc:sldMk cId="3158122934" sldId="260"/>
            <ac:cxnSpMk id="28" creationId="{BE769380-2193-574F-E775-E3996D6DE4DD}"/>
          </ac:cxnSpMkLst>
        </pc:cxnChg>
        <pc:cxnChg chg="add del mod">
          <ac:chgData name="Stéphane Gratias" userId="9adfb85d-f33c-4dd4-8efb-28b3c024397e" providerId="ADAL" clId="{AB3DA2FB-3957-4979-8301-813ECE66B614}" dt="2024-09-30T15:05:50.904" v="3982" actId="478"/>
          <ac:cxnSpMkLst>
            <pc:docMk/>
            <pc:sldMk cId="3158122934" sldId="260"/>
            <ac:cxnSpMk id="29" creationId="{8CE5EC97-E4FF-6F73-0DCC-076783A8FF0A}"/>
          </ac:cxnSpMkLst>
        </pc:cxnChg>
        <pc:cxnChg chg="add del mod">
          <ac:chgData name="Stéphane Gratias" userId="9adfb85d-f33c-4dd4-8efb-28b3c024397e" providerId="ADAL" clId="{AB3DA2FB-3957-4979-8301-813ECE66B614}" dt="2024-09-30T15:06:05.462" v="3994" actId="478"/>
          <ac:cxnSpMkLst>
            <pc:docMk/>
            <pc:sldMk cId="3158122934" sldId="260"/>
            <ac:cxnSpMk id="38" creationId="{3C966D52-EBDF-C39F-D668-AE82311EB3B4}"/>
          </ac:cxnSpMkLst>
        </pc:cxnChg>
        <pc:cxnChg chg="add del mod">
          <ac:chgData name="Stéphane Gratias" userId="9adfb85d-f33c-4dd4-8efb-28b3c024397e" providerId="ADAL" clId="{AB3DA2FB-3957-4979-8301-813ECE66B614}" dt="2024-09-30T15:05:49.863" v="3981" actId="478"/>
          <ac:cxnSpMkLst>
            <pc:docMk/>
            <pc:sldMk cId="3158122934" sldId="260"/>
            <ac:cxnSpMk id="47" creationId="{D0733EBD-A079-4FB8-1B07-71E35E25BDC0}"/>
          </ac:cxnSpMkLst>
        </pc:cxnChg>
        <pc:cxnChg chg="add del mod">
          <ac:chgData name="Stéphane Gratias" userId="9adfb85d-f33c-4dd4-8efb-28b3c024397e" providerId="ADAL" clId="{AB3DA2FB-3957-4979-8301-813ECE66B614}" dt="2024-09-30T15:05:49.863" v="3981" actId="478"/>
          <ac:cxnSpMkLst>
            <pc:docMk/>
            <pc:sldMk cId="3158122934" sldId="260"/>
            <ac:cxnSpMk id="49" creationId="{1315B3A0-0222-435F-DB22-8D30FF88D5E2}"/>
          </ac:cxnSpMkLst>
        </pc:cxnChg>
        <pc:cxnChg chg="add del mod">
          <ac:chgData name="Stéphane Gratias" userId="9adfb85d-f33c-4dd4-8efb-28b3c024397e" providerId="ADAL" clId="{AB3DA2FB-3957-4979-8301-813ECE66B614}" dt="2024-09-30T15:05:49.863" v="3981" actId="478"/>
          <ac:cxnSpMkLst>
            <pc:docMk/>
            <pc:sldMk cId="3158122934" sldId="260"/>
            <ac:cxnSpMk id="54" creationId="{907D0FB2-F9DB-EEB7-6618-B5F176FC195D}"/>
          </ac:cxnSpMkLst>
        </pc:cxnChg>
        <pc:cxnChg chg="add del mod">
          <ac:chgData name="Stéphane Gratias" userId="9adfb85d-f33c-4dd4-8efb-28b3c024397e" providerId="ADAL" clId="{AB3DA2FB-3957-4979-8301-813ECE66B614}" dt="2024-09-30T15:34:08.762" v="4173" actId="478"/>
          <ac:cxnSpMkLst>
            <pc:docMk/>
            <pc:sldMk cId="3158122934" sldId="260"/>
            <ac:cxnSpMk id="57" creationId="{331B5507-BE12-997F-420D-BF75757D60E4}"/>
          </ac:cxnSpMkLst>
        </pc:cxnChg>
        <pc:cxnChg chg="add del mod">
          <ac:chgData name="Stéphane Gratias" userId="9adfb85d-f33c-4dd4-8efb-28b3c024397e" providerId="ADAL" clId="{AB3DA2FB-3957-4979-8301-813ECE66B614}" dt="2024-09-30T15:05:49.863" v="3981" actId="478"/>
          <ac:cxnSpMkLst>
            <pc:docMk/>
            <pc:sldMk cId="3158122934" sldId="260"/>
            <ac:cxnSpMk id="58" creationId="{050ECE07-4116-E20E-E133-19F8FBB93B05}"/>
          </ac:cxnSpMkLst>
        </pc:cxnChg>
        <pc:cxnChg chg="add mod ord">
          <ac:chgData name="Stéphane Gratias" userId="9adfb85d-f33c-4dd4-8efb-28b3c024397e" providerId="ADAL" clId="{AB3DA2FB-3957-4979-8301-813ECE66B614}" dt="2024-09-30T16:42:46.082" v="5693" actId="14100"/>
          <ac:cxnSpMkLst>
            <pc:docMk/>
            <pc:sldMk cId="3158122934" sldId="260"/>
            <ac:cxnSpMk id="62" creationId="{54D48322-2DA4-A6C4-6929-DD0009137546}"/>
          </ac:cxnSpMkLst>
        </pc:cxnChg>
        <pc:cxnChg chg="add mod">
          <ac:chgData name="Stéphane Gratias" userId="9adfb85d-f33c-4dd4-8efb-28b3c024397e" providerId="ADAL" clId="{AB3DA2FB-3957-4979-8301-813ECE66B614}" dt="2024-09-30T16:24:58.534" v="5262" actId="14100"/>
          <ac:cxnSpMkLst>
            <pc:docMk/>
            <pc:sldMk cId="3158122934" sldId="260"/>
            <ac:cxnSpMk id="64" creationId="{C9A788DE-CCDE-9CD7-EC53-BCDC67A07433}"/>
          </ac:cxnSpMkLst>
        </pc:cxnChg>
        <pc:cxnChg chg="add mod">
          <ac:chgData name="Stéphane Gratias" userId="9adfb85d-f33c-4dd4-8efb-28b3c024397e" providerId="ADAL" clId="{AB3DA2FB-3957-4979-8301-813ECE66B614}" dt="2024-09-30T16:42:34.095" v="5690" actId="14100"/>
          <ac:cxnSpMkLst>
            <pc:docMk/>
            <pc:sldMk cId="3158122934" sldId="260"/>
            <ac:cxnSpMk id="70" creationId="{891972BC-2AE0-58CF-AC2A-4F5095D4A3FE}"/>
          </ac:cxnSpMkLst>
        </pc:cxnChg>
        <pc:cxnChg chg="add mod">
          <ac:chgData name="Stéphane Gratias" userId="9adfb85d-f33c-4dd4-8efb-28b3c024397e" providerId="ADAL" clId="{AB3DA2FB-3957-4979-8301-813ECE66B614}" dt="2024-09-30T16:44:56.082" v="5696" actId="14100"/>
          <ac:cxnSpMkLst>
            <pc:docMk/>
            <pc:sldMk cId="3158122934" sldId="260"/>
            <ac:cxnSpMk id="80" creationId="{011F9014-8B5F-7C04-531A-75B6892AE7E4}"/>
          </ac:cxnSpMkLst>
        </pc:cxnChg>
        <pc:cxnChg chg="add del mod">
          <ac:chgData name="Stéphane Gratias" userId="9adfb85d-f33c-4dd4-8efb-28b3c024397e" providerId="ADAL" clId="{AB3DA2FB-3957-4979-8301-813ECE66B614}" dt="2024-09-30T16:25:38.255" v="5269" actId="478"/>
          <ac:cxnSpMkLst>
            <pc:docMk/>
            <pc:sldMk cId="3158122934" sldId="260"/>
            <ac:cxnSpMk id="83" creationId="{1E08E7C3-ECDB-20D9-22FC-66750C9C1B68}"/>
          </ac:cxnSpMkLst>
        </pc:cxnChg>
        <pc:cxnChg chg="add mod">
          <ac:chgData name="Stéphane Gratias" userId="9adfb85d-f33c-4dd4-8efb-28b3c024397e" providerId="ADAL" clId="{AB3DA2FB-3957-4979-8301-813ECE66B614}" dt="2024-09-30T16:44:59.086" v="5697" actId="14100"/>
          <ac:cxnSpMkLst>
            <pc:docMk/>
            <pc:sldMk cId="3158122934" sldId="260"/>
            <ac:cxnSpMk id="89" creationId="{2AA799B1-1C7B-40D6-7567-8775120DD620}"/>
          </ac:cxnSpMkLst>
        </pc:cxnChg>
      </pc:sldChg>
      <pc:sldChg chg="addSp delSp modSp add del mod modClrScheme chgLayout">
        <pc:chgData name="Stéphane Gratias" userId="9adfb85d-f33c-4dd4-8efb-28b3c024397e" providerId="ADAL" clId="{AB3DA2FB-3957-4979-8301-813ECE66B614}" dt="2024-09-24T14:37:37.541" v="1486" actId="47"/>
        <pc:sldMkLst>
          <pc:docMk/>
          <pc:sldMk cId="200088681" sldId="261"/>
        </pc:sldMkLst>
        <pc:spChg chg="del">
          <ac:chgData name="Stéphane Gratias" userId="9adfb85d-f33c-4dd4-8efb-28b3c024397e" providerId="ADAL" clId="{AB3DA2FB-3957-4979-8301-813ECE66B614}" dt="2024-09-24T14:15:38.092" v="1373"/>
          <ac:spMkLst>
            <pc:docMk/>
            <pc:sldMk cId="200088681" sldId="261"/>
            <ac:spMk id="2" creationId="{B6393179-70FC-BE4A-916D-F0993171DD85}"/>
          </ac:spMkLst>
        </pc:spChg>
        <pc:spChg chg="mod">
          <ac:chgData name="Stéphane Gratias" userId="9adfb85d-f33c-4dd4-8efb-28b3c024397e" providerId="ADAL" clId="{AB3DA2FB-3957-4979-8301-813ECE66B614}" dt="2024-09-24T14:35:00.114" v="1425" actId="26606"/>
          <ac:spMkLst>
            <pc:docMk/>
            <pc:sldMk cId="200088681" sldId="261"/>
            <ac:spMk id="3" creationId="{188A9F85-121E-5D40-8EA7-F2B795C69D25}"/>
          </ac:spMkLst>
        </pc:spChg>
        <pc:spChg chg="add del mod">
          <ac:chgData name="Stéphane Gratias" userId="9adfb85d-f33c-4dd4-8efb-28b3c024397e" providerId="ADAL" clId="{AB3DA2FB-3957-4979-8301-813ECE66B614}" dt="2024-09-24T14:27:50.268" v="1404"/>
          <ac:spMkLst>
            <pc:docMk/>
            <pc:sldMk cId="200088681" sldId="261"/>
            <ac:spMk id="9" creationId="{6980BF1B-CB8A-971D-8994-757550FE1D85}"/>
          </ac:spMkLst>
        </pc:spChg>
        <pc:spChg chg="add del mod">
          <ac:chgData name="Stéphane Gratias" userId="9adfb85d-f33c-4dd4-8efb-28b3c024397e" providerId="ADAL" clId="{AB3DA2FB-3957-4979-8301-813ECE66B614}" dt="2024-09-24T14:28:47.632" v="1416" actId="478"/>
          <ac:spMkLst>
            <pc:docMk/>
            <pc:sldMk cId="200088681" sldId="261"/>
            <ac:spMk id="12" creationId="{D5B37CD3-91FE-F52D-CFDC-34D014983722}"/>
          </ac:spMkLst>
        </pc:spChg>
        <pc:spChg chg="add del mod">
          <ac:chgData name="Stéphane Gratias" userId="9adfb85d-f33c-4dd4-8efb-28b3c024397e" providerId="ADAL" clId="{AB3DA2FB-3957-4979-8301-813ECE66B614}" dt="2024-09-24T14:35:00.114" v="1425" actId="26606"/>
          <ac:spMkLst>
            <pc:docMk/>
            <pc:sldMk cId="200088681" sldId="261"/>
            <ac:spMk id="19" creationId="{58321BA7-3C7C-67FC-5A2E-94D993701789}"/>
          </ac:spMkLst>
        </pc:spChg>
        <pc:picChg chg="add del mod">
          <ac:chgData name="Stéphane Gratias" userId="9adfb85d-f33c-4dd4-8efb-28b3c024397e" providerId="ADAL" clId="{AB3DA2FB-3957-4979-8301-813ECE66B614}" dt="2024-09-24T14:16:08.826" v="1382" actId="478"/>
          <ac:picMkLst>
            <pc:docMk/>
            <pc:sldMk cId="200088681" sldId="261"/>
            <ac:picMk id="5" creationId="{74EE82B5-5B35-3AD2-474F-CC61844FA33B}"/>
          </ac:picMkLst>
        </pc:picChg>
        <pc:picChg chg="add mod ord">
          <ac:chgData name="Stéphane Gratias" userId="9adfb85d-f33c-4dd4-8efb-28b3c024397e" providerId="ADAL" clId="{AB3DA2FB-3957-4979-8301-813ECE66B614}" dt="2024-09-24T14:35:00.114" v="1425" actId="26606"/>
          <ac:picMkLst>
            <pc:docMk/>
            <pc:sldMk cId="200088681" sldId="261"/>
            <ac:picMk id="7" creationId="{4B09D02A-9E77-5DF9-3C3A-35CFA79DC739}"/>
          </ac:picMkLst>
        </pc:picChg>
        <pc:picChg chg="add mod">
          <ac:chgData name="Stéphane Gratias" userId="9adfb85d-f33c-4dd4-8efb-28b3c024397e" providerId="ADAL" clId="{AB3DA2FB-3957-4979-8301-813ECE66B614}" dt="2024-09-24T14:35:00.114" v="1425" actId="26606"/>
          <ac:picMkLst>
            <pc:docMk/>
            <pc:sldMk cId="200088681" sldId="261"/>
            <ac:picMk id="11" creationId="{8E89FB3F-2355-5C51-1846-E1E03F5569D1}"/>
          </ac:picMkLst>
        </pc:picChg>
        <pc:picChg chg="add mod">
          <ac:chgData name="Stéphane Gratias" userId="9adfb85d-f33c-4dd4-8efb-28b3c024397e" providerId="ADAL" clId="{AB3DA2FB-3957-4979-8301-813ECE66B614}" dt="2024-09-24T14:35:03.237" v="1426" actId="1076"/>
          <ac:picMkLst>
            <pc:docMk/>
            <pc:sldMk cId="200088681" sldId="261"/>
            <ac:picMk id="14" creationId="{0F4BF726-E798-DC16-6523-D997288FA10B}"/>
          </ac:picMkLst>
        </pc:picChg>
      </pc:sldChg>
      <pc:sldChg chg="addSp delSp modSp add mod modClrScheme chgLayout">
        <pc:chgData name="Stéphane Gratias" userId="9adfb85d-f33c-4dd4-8efb-28b3c024397e" providerId="ADAL" clId="{AB3DA2FB-3957-4979-8301-813ECE66B614}" dt="2024-10-03T13:03:23.204" v="6487" actId="20577"/>
        <pc:sldMkLst>
          <pc:docMk/>
          <pc:sldMk cId="366913690" sldId="262"/>
        </pc:sldMkLst>
        <pc:spChg chg="del mod">
          <ac:chgData name="Stéphane Gratias" userId="9adfb85d-f33c-4dd4-8efb-28b3c024397e" providerId="ADAL" clId="{AB3DA2FB-3957-4979-8301-813ECE66B614}" dt="2024-09-24T14:36:27.304" v="1476" actId="478"/>
          <ac:spMkLst>
            <pc:docMk/>
            <pc:sldMk cId="366913690" sldId="262"/>
            <ac:spMk id="2" creationId="{B6393179-70FC-BE4A-916D-F0993171DD85}"/>
          </ac:spMkLst>
        </pc:spChg>
        <pc:spChg chg="add mod ord">
          <ac:chgData name="Stéphane Gratias" userId="9adfb85d-f33c-4dd4-8efb-28b3c024397e" providerId="ADAL" clId="{AB3DA2FB-3957-4979-8301-813ECE66B614}" dt="2024-10-03T13:03:23.204" v="6487" actId="20577"/>
          <ac:spMkLst>
            <pc:docMk/>
            <pc:sldMk cId="366913690" sldId="262"/>
            <ac:spMk id="2" creationId="{FE984EE1-9829-5B03-4CF6-5D030FA5D629}"/>
          </ac:spMkLst>
        </pc:spChg>
        <pc:spChg chg="mod ord">
          <ac:chgData name="Stéphane Gratias" userId="9adfb85d-f33c-4dd4-8efb-28b3c024397e" providerId="ADAL" clId="{AB3DA2FB-3957-4979-8301-813ECE66B614}" dt="2024-09-25T13:28:14.502" v="2106" actId="700"/>
          <ac:spMkLst>
            <pc:docMk/>
            <pc:sldMk cId="366913690" sldId="262"/>
            <ac:spMk id="3" creationId="{188A9F85-121E-5D40-8EA7-F2B795C69D25}"/>
          </ac:spMkLst>
        </pc:spChg>
        <pc:spChg chg="add mod">
          <ac:chgData name="Stéphane Gratias" userId="9adfb85d-f33c-4dd4-8efb-28b3c024397e" providerId="ADAL" clId="{AB3DA2FB-3957-4979-8301-813ECE66B614}" dt="2024-09-24T14:28:24.820" v="1412"/>
          <ac:spMkLst>
            <pc:docMk/>
            <pc:sldMk cId="366913690" sldId="262"/>
            <ac:spMk id="4" creationId="{9C76F74D-E374-395F-C642-4E708719E992}"/>
          </ac:spMkLst>
        </pc:spChg>
        <pc:spChg chg="add del mod">
          <ac:chgData name="Stéphane Gratias" userId="9adfb85d-f33c-4dd4-8efb-28b3c024397e" providerId="ADAL" clId="{AB3DA2FB-3957-4979-8301-813ECE66B614}" dt="2024-09-25T13:52:38.517" v="2220" actId="478"/>
          <ac:spMkLst>
            <pc:docMk/>
            <pc:sldMk cId="366913690" sldId="262"/>
            <ac:spMk id="4" creationId="{B7414D79-CF76-60D5-AF07-176E3F2200EC}"/>
          </ac:spMkLst>
        </pc:spChg>
        <pc:spChg chg="add del">
          <ac:chgData name="Stéphane Gratias" userId="9adfb85d-f33c-4dd4-8efb-28b3c024397e" providerId="ADAL" clId="{AB3DA2FB-3957-4979-8301-813ECE66B614}" dt="2024-09-25T14:54:54.089" v="2815" actId="478"/>
          <ac:spMkLst>
            <pc:docMk/>
            <pc:sldMk cId="366913690" sldId="262"/>
            <ac:spMk id="8" creationId="{43E1F6AE-E1EB-6F80-C2EA-A77BD6E0BC0F}"/>
          </ac:spMkLst>
        </pc:spChg>
        <pc:spChg chg="add mod">
          <ac:chgData name="Stéphane Gratias" userId="9adfb85d-f33c-4dd4-8efb-28b3c024397e" providerId="ADAL" clId="{AB3DA2FB-3957-4979-8301-813ECE66B614}" dt="2024-09-25T14:31:29.822" v="2647"/>
          <ac:spMkLst>
            <pc:docMk/>
            <pc:sldMk cId="366913690" sldId="262"/>
            <ac:spMk id="9" creationId="{440F4134-46AB-FE19-E45D-B4F81569E2B7}"/>
          </ac:spMkLst>
        </pc:spChg>
        <pc:spChg chg="add mod">
          <ac:chgData name="Stéphane Gratias" userId="9adfb85d-f33c-4dd4-8efb-28b3c024397e" providerId="ADAL" clId="{AB3DA2FB-3957-4979-8301-813ECE66B614}" dt="2024-09-25T14:49:40.642" v="2733"/>
          <ac:spMkLst>
            <pc:docMk/>
            <pc:sldMk cId="366913690" sldId="262"/>
            <ac:spMk id="10" creationId="{B118B920-8CFE-2A1B-6A1F-CC56283AF2F4}"/>
          </ac:spMkLst>
        </pc:spChg>
        <pc:picChg chg="add mod">
          <ac:chgData name="Stéphane Gratias" userId="9adfb85d-f33c-4dd4-8efb-28b3c024397e" providerId="ADAL" clId="{AB3DA2FB-3957-4979-8301-813ECE66B614}" dt="2024-10-01T08:45:28.161" v="5704" actId="14100"/>
          <ac:picMkLst>
            <pc:docMk/>
            <pc:sldMk cId="366913690" sldId="262"/>
            <ac:picMk id="5" creationId="{34C35798-05BA-8486-9240-348F67C9F65E}"/>
          </ac:picMkLst>
        </pc:picChg>
        <pc:picChg chg="add del mod">
          <ac:chgData name="Stéphane Gratias" userId="9adfb85d-f33c-4dd4-8efb-28b3c024397e" providerId="ADAL" clId="{AB3DA2FB-3957-4979-8301-813ECE66B614}" dt="2024-09-30T14:06:17.109" v="3686" actId="478"/>
          <ac:picMkLst>
            <pc:docMk/>
            <pc:sldMk cId="366913690" sldId="262"/>
            <ac:picMk id="6" creationId="{8B77AC7A-4054-F2C8-1C18-59669DCE1FF2}"/>
          </ac:picMkLst>
        </pc:picChg>
        <pc:picChg chg="add del mod">
          <ac:chgData name="Stéphane Gratias" userId="9adfb85d-f33c-4dd4-8efb-28b3c024397e" providerId="ADAL" clId="{AB3DA2FB-3957-4979-8301-813ECE66B614}" dt="2024-09-25T13:27:33.599" v="2103" actId="478"/>
          <ac:picMkLst>
            <pc:docMk/>
            <pc:sldMk cId="366913690" sldId="262"/>
            <ac:picMk id="7" creationId="{24692629-8DCA-CB16-7F62-2A3FA57BC01F}"/>
          </ac:picMkLst>
        </pc:picChg>
        <pc:picChg chg="add mod">
          <ac:chgData name="Stéphane Gratias" userId="9adfb85d-f33c-4dd4-8efb-28b3c024397e" providerId="ADAL" clId="{AB3DA2FB-3957-4979-8301-813ECE66B614}" dt="2024-09-30T14:06:41.751" v="3692" actId="1582"/>
          <ac:picMkLst>
            <pc:docMk/>
            <pc:sldMk cId="366913690" sldId="262"/>
            <ac:picMk id="7" creationId="{C38C8303-1A06-6103-653A-49325AF1ECA1}"/>
          </ac:picMkLst>
        </pc:picChg>
      </pc:sldChg>
      <pc:sldChg chg="addSp delSp modSp add mod">
        <pc:chgData name="Stéphane Gratias" userId="9adfb85d-f33c-4dd4-8efb-28b3c024397e" providerId="ADAL" clId="{AB3DA2FB-3957-4979-8301-813ECE66B614}" dt="2024-09-30T14:35:21.907" v="3939" actId="1076"/>
        <pc:sldMkLst>
          <pc:docMk/>
          <pc:sldMk cId="13995476" sldId="263"/>
        </pc:sldMkLst>
        <pc:spChg chg="mod">
          <ac:chgData name="Stéphane Gratias" userId="9adfb85d-f33c-4dd4-8efb-28b3c024397e" providerId="ADAL" clId="{AB3DA2FB-3957-4979-8301-813ECE66B614}" dt="2024-09-24T14:37:51.707" v="1506" actId="20577"/>
          <ac:spMkLst>
            <pc:docMk/>
            <pc:sldMk cId="13995476" sldId="263"/>
            <ac:spMk id="3" creationId="{188A9F85-121E-5D40-8EA7-F2B795C69D25}"/>
          </ac:spMkLst>
        </pc:spChg>
        <pc:spChg chg="add del mod">
          <ac:chgData name="Stéphane Gratias" userId="9adfb85d-f33c-4dd4-8efb-28b3c024397e" providerId="ADAL" clId="{AB3DA2FB-3957-4979-8301-813ECE66B614}" dt="2024-09-30T14:34:02.949" v="3914"/>
          <ac:spMkLst>
            <pc:docMk/>
            <pc:sldMk cId="13995476" sldId="263"/>
            <ac:spMk id="8" creationId="{AF22F3C3-3CDD-ED8D-41B3-8ABCAFD49598}"/>
          </ac:spMkLst>
        </pc:spChg>
        <pc:spChg chg="add mod">
          <ac:chgData name="Stéphane Gratias" userId="9adfb85d-f33c-4dd4-8efb-28b3c024397e" providerId="ADAL" clId="{AB3DA2FB-3957-4979-8301-813ECE66B614}" dt="2024-09-30T14:34:42.752" v="3919" actId="1076"/>
          <ac:spMkLst>
            <pc:docMk/>
            <pc:sldMk cId="13995476" sldId="263"/>
            <ac:spMk id="9" creationId="{BCE27EE4-1743-DB5B-8576-2B0AB3ED04B0}"/>
          </ac:spMkLst>
        </pc:spChg>
        <pc:spChg chg="add mod">
          <ac:chgData name="Stéphane Gratias" userId="9adfb85d-f33c-4dd4-8efb-28b3c024397e" providerId="ADAL" clId="{AB3DA2FB-3957-4979-8301-813ECE66B614}" dt="2024-09-30T14:35:21.907" v="3939" actId="1076"/>
          <ac:spMkLst>
            <pc:docMk/>
            <pc:sldMk cId="13995476" sldId="263"/>
            <ac:spMk id="10" creationId="{C941528A-2AE3-6F9E-293E-1B471011B9F1}"/>
          </ac:spMkLst>
        </pc:spChg>
        <pc:picChg chg="add del mod">
          <ac:chgData name="Stéphane Gratias" userId="9adfb85d-f33c-4dd4-8efb-28b3c024397e" providerId="ADAL" clId="{AB3DA2FB-3957-4979-8301-813ECE66B614}" dt="2024-09-30T14:30:04.858" v="3898" actId="478"/>
          <ac:picMkLst>
            <pc:docMk/>
            <pc:sldMk cId="13995476" sldId="263"/>
            <ac:picMk id="4" creationId="{E379A083-9B90-C6E1-99F9-E90ED866CE87}"/>
          </ac:picMkLst>
        </pc:picChg>
        <pc:picChg chg="add mod">
          <ac:chgData name="Stéphane Gratias" userId="9adfb85d-f33c-4dd4-8efb-28b3c024397e" providerId="ADAL" clId="{AB3DA2FB-3957-4979-8301-813ECE66B614}" dt="2024-09-30T14:30:48.467" v="3911" actId="1582"/>
          <ac:picMkLst>
            <pc:docMk/>
            <pc:sldMk cId="13995476" sldId="263"/>
            <ac:picMk id="5" creationId="{3241A1C1-BA4B-8AC8-E840-1A89185FAA8D}"/>
          </ac:picMkLst>
        </pc:picChg>
        <pc:picChg chg="del">
          <ac:chgData name="Stéphane Gratias" userId="9adfb85d-f33c-4dd4-8efb-28b3c024397e" providerId="ADAL" clId="{AB3DA2FB-3957-4979-8301-813ECE66B614}" dt="2024-09-24T14:37:44.313" v="1489" actId="478"/>
          <ac:picMkLst>
            <pc:docMk/>
            <pc:sldMk cId="13995476" sldId="263"/>
            <ac:picMk id="5" creationId="{34C35798-05BA-8486-9240-348F67C9F65E}"/>
          </ac:picMkLst>
        </pc:picChg>
        <pc:picChg chg="del">
          <ac:chgData name="Stéphane Gratias" userId="9adfb85d-f33c-4dd4-8efb-28b3c024397e" providerId="ADAL" clId="{AB3DA2FB-3957-4979-8301-813ECE66B614}" dt="2024-09-24T14:37:45.009" v="1490" actId="478"/>
          <ac:picMkLst>
            <pc:docMk/>
            <pc:sldMk cId="13995476" sldId="263"/>
            <ac:picMk id="6" creationId="{8B77AC7A-4054-F2C8-1C18-59669DCE1FF2}"/>
          </ac:picMkLst>
        </pc:picChg>
        <pc:picChg chg="del">
          <ac:chgData name="Stéphane Gratias" userId="9adfb85d-f33c-4dd4-8efb-28b3c024397e" providerId="ADAL" clId="{AB3DA2FB-3957-4979-8301-813ECE66B614}" dt="2024-09-24T14:37:43.618" v="1488" actId="478"/>
          <ac:picMkLst>
            <pc:docMk/>
            <pc:sldMk cId="13995476" sldId="263"/>
            <ac:picMk id="7" creationId="{24692629-8DCA-CB16-7F62-2A3FA57BC01F}"/>
          </ac:picMkLst>
        </pc:picChg>
        <pc:picChg chg="add mod">
          <ac:chgData name="Stéphane Gratias" userId="9adfb85d-f33c-4dd4-8efb-28b3c024397e" providerId="ADAL" clId="{AB3DA2FB-3957-4979-8301-813ECE66B614}" dt="2024-09-30T14:35:15.025" v="3938" actId="1076"/>
          <ac:picMkLst>
            <pc:docMk/>
            <pc:sldMk cId="13995476" sldId="263"/>
            <ac:picMk id="7" creationId="{D2C75368-A5CD-2F6B-C6FB-37F2981A93C8}"/>
          </ac:picMkLst>
        </pc:picChg>
      </pc:sldChg>
      <pc:sldChg chg="addSp delSp modSp add mod">
        <pc:chgData name="Stéphane Gratias" userId="9adfb85d-f33c-4dd4-8efb-28b3c024397e" providerId="ADAL" clId="{AB3DA2FB-3957-4979-8301-813ECE66B614}" dt="2024-09-30T16:36:05.566" v="5550" actId="1076"/>
        <pc:sldMkLst>
          <pc:docMk/>
          <pc:sldMk cId="3587053526" sldId="264"/>
        </pc:sldMkLst>
        <pc:spChg chg="mod">
          <ac:chgData name="Stéphane Gratias" userId="9adfb85d-f33c-4dd4-8efb-28b3c024397e" providerId="ADAL" clId="{AB3DA2FB-3957-4979-8301-813ECE66B614}" dt="2024-09-25T13:26:53.732" v="2074" actId="20577"/>
          <ac:spMkLst>
            <pc:docMk/>
            <pc:sldMk cId="3587053526" sldId="264"/>
            <ac:spMk id="3" creationId="{188A9F85-121E-5D40-8EA7-F2B795C69D25}"/>
          </ac:spMkLst>
        </pc:spChg>
        <pc:spChg chg="add mod">
          <ac:chgData name="Stéphane Gratias" userId="9adfb85d-f33c-4dd4-8efb-28b3c024397e" providerId="ADAL" clId="{AB3DA2FB-3957-4979-8301-813ECE66B614}" dt="2024-09-30T16:36:05.566" v="5550" actId="1076"/>
          <ac:spMkLst>
            <pc:docMk/>
            <pc:sldMk cId="3587053526" sldId="264"/>
            <ac:spMk id="12" creationId="{44F014BC-A886-BDAB-B9EE-3C23DA547244}"/>
          </ac:spMkLst>
        </pc:spChg>
        <pc:picChg chg="add mod">
          <ac:chgData name="Stéphane Gratias" userId="9adfb85d-f33c-4dd4-8efb-28b3c024397e" providerId="ADAL" clId="{AB3DA2FB-3957-4979-8301-813ECE66B614}" dt="2024-09-27T12:15:37.907" v="2817" actId="1076"/>
          <ac:picMkLst>
            <pc:docMk/>
            <pc:sldMk cId="3587053526" sldId="264"/>
            <ac:picMk id="4" creationId="{24C09279-8469-F9B9-BB5C-917CF7AEDF79}"/>
          </ac:picMkLst>
        </pc:picChg>
        <pc:picChg chg="add mod">
          <ac:chgData name="Stéphane Gratias" userId="9adfb85d-f33c-4dd4-8efb-28b3c024397e" providerId="ADAL" clId="{AB3DA2FB-3957-4979-8301-813ECE66B614}" dt="2024-09-30T14:19:02.911" v="3785" actId="1582"/>
          <ac:picMkLst>
            <pc:docMk/>
            <pc:sldMk cId="3587053526" sldId="264"/>
            <ac:picMk id="5" creationId="{3132C60F-6957-C8D8-2388-C8B52D30EB00}"/>
          </ac:picMkLst>
        </pc:picChg>
        <pc:picChg chg="del">
          <ac:chgData name="Stéphane Gratias" userId="9adfb85d-f33c-4dd4-8efb-28b3c024397e" providerId="ADAL" clId="{AB3DA2FB-3957-4979-8301-813ECE66B614}" dt="2024-09-25T13:30:55.488" v="2191" actId="478"/>
          <ac:picMkLst>
            <pc:docMk/>
            <pc:sldMk cId="3587053526" sldId="264"/>
            <ac:picMk id="5" creationId="{34C35798-05BA-8486-9240-348F67C9F65E}"/>
          </ac:picMkLst>
        </pc:picChg>
        <pc:picChg chg="del">
          <ac:chgData name="Stéphane Gratias" userId="9adfb85d-f33c-4dd4-8efb-28b3c024397e" providerId="ADAL" clId="{AB3DA2FB-3957-4979-8301-813ECE66B614}" dt="2024-09-25T13:30:56.007" v="2192" actId="478"/>
          <ac:picMkLst>
            <pc:docMk/>
            <pc:sldMk cId="3587053526" sldId="264"/>
            <ac:picMk id="6" creationId="{8B77AC7A-4054-F2C8-1C18-59669DCE1FF2}"/>
          </ac:picMkLst>
        </pc:picChg>
        <pc:picChg chg="add del mod">
          <ac:chgData name="Stéphane Gratias" userId="9adfb85d-f33c-4dd4-8efb-28b3c024397e" providerId="ADAL" clId="{AB3DA2FB-3957-4979-8301-813ECE66B614}" dt="2024-09-30T14:24:24.318" v="3799" actId="478"/>
          <ac:picMkLst>
            <pc:docMk/>
            <pc:sldMk cId="3587053526" sldId="264"/>
            <ac:picMk id="6" creationId="{9307CC77-83E0-E2CD-3DAC-DD156BA8D878}"/>
          </ac:picMkLst>
        </pc:picChg>
        <pc:picChg chg="del mod">
          <ac:chgData name="Stéphane Gratias" userId="9adfb85d-f33c-4dd4-8efb-28b3c024397e" providerId="ADAL" clId="{AB3DA2FB-3957-4979-8301-813ECE66B614}" dt="2024-09-25T13:51:40.810" v="2204" actId="478"/>
          <ac:picMkLst>
            <pc:docMk/>
            <pc:sldMk cId="3587053526" sldId="264"/>
            <ac:picMk id="7" creationId="{24692629-8DCA-CB16-7F62-2A3FA57BC01F}"/>
          </ac:picMkLst>
        </pc:picChg>
        <pc:picChg chg="add del mod">
          <ac:chgData name="Stéphane Gratias" userId="9adfb85d-f33c-4dd4-8efb-28b3c024397e" providerId="ADAL" clId="{AB3DA2FB-3957-4979-8301-813ECE66B614}" dt="2024-09-30T14:18:27.788" v="3777" actId="478"/>
          <ac:picMkLst>
            <pc:docMk/>
            <pc:sldMk cId="3587053526" sldId="264"/>
            <ac:picMk id="9" creationId="{2AC9BDC1-C87C-10FD-6CAC-ADAA1E2FBE65}"/>
          </ac:picMkLst>
        </pc:picChg>
        <pc:picChg chg="add del">
          <ac:chgData name="Stéphane Gratias" userId="9adfb85d-f33c-4dd4-8efb-28b3c024397e" providerId="ADAL" clId="{AB3DA2FB-3957-4979-8301-813ECE66B614}" dt="2024-09-25T13:52:16.899" v="2215" actId="478"/>
          <ac:picMkLst>
            <pc:docMk/>
            <pc:sldMk cId="3587053526" sldId="264"/>
            <ac:picMk id="11" creationId="{17723E97-646E-9A7B-370E-E487EC0D1969}"/>
          </ac:picMkLst>
        </pc:picChg>
      </pc:sldChg>
      <pc:sldChg chg="addSp delSp modSp add mod">
        <pc:chgData name="Stéphane Gratias" userId="9adfb85d-f33c-4dd4-8efb-28b3c024397e" providerId="ADAL" clId="{AB3DA2FB-3957-4979-8301-813ECE66B614}" dt="2024-09-30T16:34:24.158" v="5453" actId="1076"/>
        <pc:sldMkLst>
          <pc:docMk/>
          <pc:sldMk cId="1370505129" sldId="265"/>
        </pc:sldMkLst>
        <pc:spChg chg="add mod">
          <ac:chgData name="Stéphane Gratias" userId="9adfb85d-f33c-4dd4-8efb-28b3c024397e" providerId="ADAL" clId="{AB3DA2FB-3957-4979-8301-813ECE66B614}" dt="2024-09-30T16:34:24.158" v="5453" actId="1076"/>
          <ac:spMkLst>
            <pc:docMk/>
            <pc:sldMk cId="1370505129" sldId="265"/>
            <ac:spMk id="2" creationId="{B8842030-3514-13B5-2209-C18BCEDB5381}"/>
          </ac:spMkLst>
        </pc:spChg>
        <pc:spChg chg="mod">
          <ac:chgData name="Stéphane Gratias" userId="9adfb85d-f33c-4dd4-8efb-28b3c024397e" providerId="ADAL" clId="{AB3DA2FB-3957-4979-8301-813ECE66B614}" dt="2024-09-25T13:27:04.140" v="2094" actId="20577"/>
          <ac:spMkLst>
            <pc:docMk/>
            <pc:sldMk cId="1370505129" sldId="265"/>
            <ac:spMk id="3" creationId="{188A9F85-121E-5D40-8EA7-F2B795C69D25}"/>
          </ac:spMkLst>
        </pc:spChg>
        <pc:picChg chg="del">
          <ac:chgData name="Stéphane Gratias" userId="9adfb85d-f33c-4dd4-8efb-28b3c024397e" providerId="ADAL" clId="{AB3DA2FB-3957-4979-8301-813ECE66B614}" dt="2024-09-25T13:52:45.972" v="2222" actId="478"/>
          <ac:picMkLst>
            <pc:docMk/>
            <pc:sldMk cId="1370505129" sldId="265"/>
            <ac:picMk id="5" creationId="{34C35798-05BA-8486-9240-348F67C9F65E}"/>
          </ac:picMkLst>
        </pc:picChg>
        <pc:picChg chg="add mod">
          <ac:chgData name="Stéphane Gratias" userId="9adfb85d-f33c-4dd4-8efb-28b3c024397e" providerId="ADAL" clId="{AB3DA2FB-3957-4979-8301-813ECE66B614}" dt="2024-09-30T14:24:37.495" v="3803" actId="1582"/>
          <ac:picMkLst>
            <pc:docMk/>
            <pc:sldMk cId="1370505129" sldId="265"/>
            <ac:picMk id="5" creationId="{42CEB4BB-B4A8-1920-446D-93CC9E5C332E}"/>
          </ac:picMkLst>
        </pc:picChg>
        <pc:picChg chg="add mod">
          <ac:chgData name="Stéphane Gratias" userId="9adfb85d-f33c-4dd4-8efb-28b3c024397e" providerId="ADAL" clId="{AB3DA2FB-3957-4979-8301-813ECE66B614}" dt="2024-09-30T14:24:06.195" v="3793"/>
          <ac:picMkLst>
            <pc:docMk/>
            <pc:sldMk cId="1370505129" sldId="265"/>
            <ac:picMk id="6" creationId="{5410DE0C-0872-CDA7-0D4E-1C7D56D181FD}"/>
          </ac:picMkLst>
        </pc:picChg>
        <pc:picChg chg="del">
          <ac:chgData name="Stéphane Gratias" userId="9adfb85d-f33c-4dd4-8efb-28b3c024397e" providerId="ADAL" clId="{AB3DA2FB-3957-4979-8301-813ECE66B614}" dt="2024-09-25T13:52:46.434" v="2223" actId="478"/>
          <ac:picMkLst>
            <pc:docMk/>
            <pc:sldMk cId="1370505129" sldId="265"/>
            <ac:picMk id="6" creationId="{8B77AC7A-4054-F2C8-1C18-59669DCE1FF2}"/>
          </ac:picMkLst>
        </pc:picChg>
        <pc:picChg chg="del">
          <ac:chgData name="Stéphane Gratias" userId="9adfb85d-f33c-4dd4-8efb-28b3c024397e" providerId="ADAL" clId="{AB3DA2FB-3957-4979-8301-813ECE66B614}" dt="2024-09-25T13:52:45.491" v="2221" actId="478"/>
          <ac:picMkLst>
            <pc:docMk/>
            <pc:sldMk cId="1370505129" sldId="265"/>
            <ac:picMk id="7" creationId="{24692629-8DCA-CB16-7F62-2A3FA57BC01F}"/>
          </ac:picMkLst>
        </pc:picChg>
        <pc:picChg chg="add del mod">
          <ac:chgData name="Stéphane Gratias" userId="9adfb85d-f33c-4dd4-8efb-28b3c024397e" providerId="ADAL" clId="{AB3DA2FB-3957-4979-8301-813ECE66B614}" dt="2024-09-30T14:23:58.373" v="3787" actId="478"/>
          <ac:picMkLst>
            <pc:docMk/>
            <pc:sldMk cId="1370505129" sldId="265"/>
            <ac:picMk id="8" creationId="{6F5D3C55-3D87-C42C-1430-8C3EC014BC5D}"/>
          </ac:picMkLst>
        </pc:picChg>
      </pc:sldChg>
      <pc:sldChg chg="addSp delSp modSp add mod">
        <pc:chgData name="Stéphane Gratias" userId="9adfb85d-f33c-4dd4-8efb-28b3c024397e" providerId="ADAL" clId="{AB3DA2FB-3957-4979-8301-813ECE66B614}" dt="2024-10-04T13:13:59.407" v="6652" actId="14100"/>
        <pc:sldMkLst>
          <pc:docMk/>
          <pc:sldMk cId="854198477" sldId="266"/>
        </pc:sldMkLst>
        <pc:spChg chg="mod">
          <ac:chgData name="Stéphane Gratias" userId="9adfb85d-f33c-4dd4-8efb-28b3c024397e" providerId="ADAL" clId="{AB3DA2FB-3957-4979-8301-813ECE66B614}" dt="2024-10-03T13:05:41.125" v="6519" actId="20577"/>
          <ac:spMkLst>
            <pc:docMk/>
            <pc:sldMk cId="854198477" sldId="266"/>
            <ac:spMk id="3" creationId="{188A9F85-121E-5D40-8EA7-F2B795C69D25}"/>
          </ac:spMkLst>
        </pc:spChg>
        <pc:spChg chg="add del mod">
          <ac:chgData name="Stéphane Gratias" userId="9adfb85d-f33c-4dd4-8efb-28b3c024397e" providerId="ADAL" clId="{AB3DA2FB-3957-4979-8301-813ECE66B614}" dt="2024-10-02T13:27:47.572" v="5931" actId="478"/>
          <ac:spMkLst>
            <pc:docMk/>
            <pc:sldMk cId="854198477" sldId="266"/>
            <ac:spMk id="13" creationId="{5B25856C-5961-B44A-5F41-1A3D0575D13E}"/>
          </ac:spMkLst>
        </pc:spChg>
        <pc:spChg chg="add mod">
          <ac:chgData name="Stéphane Gratias" userId="9adfb85d-f33c-4dd4-8efb-28b3c024397e" providerId="ADAL" clId="{AB3DA2FB-3957-4979-8301-813ECE66B614}" dt="2024-10-02T13:28:24.362" v="5937" actId="14100"/>
          <ac:spMkLst>
            <pc:docMk/>
            <pc:sldMk cId="854198477" sldId="266"/>
            <ac:spMk id="14" creationId="{42B10BAF-AC0E-1020-75AD-EB686D1B280E}"/>
          </ac:spMkLst>
        </pc:spChg>
        <pc:spChg chg="add del mod">
          <ac:chgData name="Stéphane Gratias" userId="9adfb85d-f33c-4dd4-8efb-28b3c024397e" providerId="ADAL" clId="{AB3DA2FB-3957-4979-8301-813ECE66B614}" dt="2024-10-02T13:29:24.311" v="5956" actId="478"/>
          <ac:spMkLst>
            <pc:docMk/>
            <pc:sldMk cId="854198477" sldId="266"/>
            <ac:spMk id="15" creationId="{E308C6A6-359F-8A3B-C7E7-E8B4525FB616}"/>
          </ac:spMkLst>
        </pc:spChg>
        <pc:spChg chg="del">
          <ac:chgData name="Stéphane Gratias" userId="9adfb85d-f33c-4dd4-8efb-28b3c024397e" providerId="ADAL" clId="{AB3DA2FB-3957-4979-8301-813ECE66B614}" dt="2024-10-01T13:26:23.464" v="5790" actId="478"/>
          <ac:spMkLst>
            <pc:docMk/>
            <pc:sldMk cId="854198477" sldId="266"/>
            <ac:spMk id="16" creationId="{425E9CC0-6CB2-69DC-6AF7-9A4F8A711526}"/>
          </ac:spMkLst>
        </pc:spChg>
        <pc:spChg chg="del">
          <ac:chgData name="Stéphane Gratias" userId="9adfb85d-f33c-4dd4-8efb-28b3c024397e" providerId="ADAL" clId="{AB3DA2FB-3957-4979-8301-813ECE66B614}" dt="2024-10-01T13:26:23.968" v="5791" actId="478"/>
          <ac:spMkLst>
            <pc:docMk/>
            <pc:sldMk cId="854198477" sldId="266"/>
            <ac:spMk id="17" creationId="{7D027942-63FF-4ED3-EAE6-00390B9D6E40}"/>
          </ac:spMkLst>
        </pc:spChg>
        <pc:spChg chg="del">
          <ac:chgData name="Stéphane Gratias" userId="9adfb85d-f33c-4dd4-8efb-28b3c024397e" providerId="ADAL" clId="{AB3DA2FB-3957-4979-8301-813ECE66B614}" dt="2024-10-01T13:26:33.239" v="5799" actId="478"/>
          <ac:spMkLst>
            <pc:docMk/>
            <pc:sldMk cId="854198477" sldId="266"/>
            <ac:spMk id="18" creationId="{79D1D8A2-41EC-8AA1-60B7-F35AC56A9EC5}"/>
          </ac:spMkLst>
        </pc:spChg>
        <pc:spChg chg="del">
          <ac:chgData name="Stéphane Gratias" userId="9adfb85d-f33c-4dd4-8efb-28b3c024397e" providerId="ADAL" clId="{AB3DA2FB-3957-4979-8301-813ECE66B614}" dt="2024-10-01T13:26:29.208" v="5796" actId="478"/>
          <ac:spMkLst>
            <pc:docMk/>
            <pc:sldMk cId="854198477" sldId="266"/>
            <ac:spMk id="25" creationId="{E734E019-3C38-8B4D-6657-A7572D3231F8}"/>
          </ac:spMkLst>
        </pc:spChg>
        <pc:spChg chg="del">
          <ac:chgData name="Stéphane Gratias" userId="9adfb85d-f33c-4dd4-8efb-28b3c024397e" providerId="ADAL" clId="{AB3DA2FB-3957-4979-8301-813ECE66B614}" dt="2024-10-01T13:26:28.694" v="5795" actId="478"/>
          <ac:spMkLst>
            <pc:docMk/>
            <pc:sldMk cId="854198477" sldId="266"/>
            <ac:spMk id="30" creationId="{9A5C2A7B-DEA6-D82D-B37F-E6DCCFC6D603}"/>
          </ac:spMkLst>
        </pc:spChg>
        <pc:spChg chg="del">
          <ac:chgData name="Stéphane Gratias" userId="9adfb85d-f33c-4dd4-8efb-28b3c024397e" providerId="ADAL" clId="{AB3DA2FB-3957-4979-8301-813ECE66B614}" dt="2024-10-01T13:26:28.207" v="5794" actId="478"/>
          <ac:spMkLst>
            <pc:docMk/>
            <pc:sldMk cId="854198477" sldId="266"/>
            <ac:spMk id="31" creationId="{D084D86B-AA1B-2D2D-B8B4-BD600E7D485A}"/>
          </ac:spMkLst>
        </pc:spChg>
        <pc:spChg chg="add mod">
          <ac:chgData name="Stéphane Gratias" userId="9adfb85d-f33c-4dd4-8efb-28b3c024397e" providerId="ADAL" clId="{AB3DA2FB-3957-4979-8301-813ECE66B614}" dt="2024-10-02T13:29:32.153" v="5957" actId="1076"/>
          <ac:spMkLst>
            <pc:docMk/>
            <pc:sldMk cId="854198477" sldId="266"/>
            <ac:spMk id="34" creationId="{FC652A3D-7BD4-A56E-1D20-AAA0C3D5106E}"/>
          </ac:spMkLst>
        </pc:spChg>
        <pc:spChg chg="add mod">
          <ac:chgData name="Stéphane Gratias" userId="9adfb85d-f33c-4dd4-8efb-28b3c024397e" providerId="ADAL" clId="{AB3DA2FB-3957-4979-8301-813ECE66B614}" dt="2024-10-02T13:34:43.793" v="6021" actId="1076"/>
          <ac:spMkLst>
            <pc:docMk/>
            <pc:sldMk cId="854198477" sldId="266"/>
            <ac:spMk id="35" creationId="{803E5337-FDE2-3A81-0E1F-DAE180FBF910}"/>
          </ac:spMkLst>
        </pc:spChg>
        <pc:spChg chg="add del">
          <ac:chgData name="Stéphane Gratias" userId="9adfb85d-f33c-4dd4-8efb-28b3c024397e" providerId="ADAL" clId="{AB3DA2FB-3957-4979-8301-813ECE66B614}" dt="2024-10-01T13:25:49.408" v="5766" actId="478"/>
          <ac:spMkLst>
            <pc:docMk/>
            <pc:sldMk cId="854198477" sldId="266"/>
            <ac:spMk id="46" creationId="{6E77A356-B9ED-F349-F740-C2C1F8A393E7}"/>
          </ac:spMkLst>
        </pc:spChg>
        <pc:spChg chg="del">
          <ac:chgData name="Stéphane Gratias" userId="9adfb85d-f33c-4dd4-8efb-28b3c024397e" providerId="ADAL" clId="{AB3DA2FB-3957-4979-8301-813ECE66B614}" dt="2024-10-01T13:25:55.488" v="5773" actId="478"/>
          <ac:spMkLst>
            <pc:docMk/>
            <pc:sldMk cId="854198477" sldId="266"/>
            <ac:spMk id="55" creationId="{E42D4046-0D5E-AFDC-81FC-182C2FAE1D9A}"/>
          </ac:spMkLst>
        </pc:spChg>
        <pc:spChg chg="add del mod">
          <ac:chgData name="Stéphane Gratias" userId="9adfb85d-f33c-4dd4-8efb-28b3c024397e" providerId="ADAL" clId="{AB3DA2FB-3957-4979-8301-813ECE66B614}" dt="2024-10-01T13:25:48.488" v="5765" actId="478"/>
          <ac:spMkLst>
            <pc:docMk/>
            <pc:sldMk cId="854198477" sldId="266"/>
            <ac:spMk id="60" creationId="{925454CB-E1A0-E290-F9D2-689CEAD6CCBD}"/>
          </ac:spMkLst>
        </pc:spChg>
        <pc:spChg chg="add del mod">
          <ac:chgData name="Stéphane Gratias" userId="9adfb85d-f33c-4dd4-8efb-28b3c024397e" providerId="ADAL" clId="{AB3DA2FB-3957-4979-8301-813ECE66B614}" dt="2024-10-02T14:08:03.324" v="6143"/>
          <ac:spMkLst>
            <pc:docMk/>
            <pc:sldMk cId="854198477" sldId="266"/>
            <ac:spMk id="134" creationId="{886E8F2D-0887-BEA6-8F03-69F34380A4B4}"/>
          </ac:spMkLst>
        </pc:spChg>
        <pc:spChg chg="add mod">
          <ac:chgData name="Stéphane Gratias" userId="9adfb85d-f33c-4dd4-8efb-28b3c024397e" providerId="ADAL" clId="{AB3DA2FB-3957-4979-8301-813ECE66B614}" dt="2024-10-02T14:19:48.663" v="6397" actId="1076"/>
          <ac:spMkLst>
            <pc:docMk/>
            <pc:sldMk cId="854198477" sldId="266"/>
            <ac:spMk id="135" creationId="{2832C809-5858-371C-8DBA-54C9FEB112DD}"/>
          </ac:spMkLst>
        </pc:spChg>
        <pc:spChg chg="add mod">
          <ac:chgData name="Stéphane Gratias" userId="9adfb85d-f33c-4dd4-8efb-28b3c024397e" providerId="ADAL" clId="{AB3DA2FB-3957-4979-8301-813ECE66B614}" dt="2024-10-02T14:18:25.051" v="6381" actId="1076"/>
          <ac:spMkLst>
            <pc:docMk/>
            <pc:sldMk cId="854198477" sldId="266"/>
            <ac:spMk id="136" creationId="{374EA286-B52B-822B-FEC7-F9527C4FA60D}"/>
          </ac:spMkLst>
        </pc:spChg>
        <pc:spChg chg="add mod">
          <ac:chgData name="Stéphane Gratias" userId="9adfb85d-f33c-4dd4-8efb-28b3c024397e" providerId="ADAL" clId="{AB3DA2FB-3957-4979-8301-813ECE66B614}" dt="2024-10-02T14:18:41.890" v="6384" actId="1076"/>
          <ac:spMkLst>
            <pc:docMk/>
            <pc:sldMk cId="854198477" sldId="266"/>
            <ac:spMk id="137" creationId="{0027185D-A4D9-59C2-4B21-F259E7702672}"/>
          </ac:spMkLst>
        </pc:spChg>
        <pc:spChg chg="add mod">
          <ac:chgData name="Stéphane Gratias" userId="9adfb85d-f33c-4dd4-8efb-28b3c024397e" providerId="ADAL" clId="{AB3DA2FB-3957-4979-8301-813ECE66B614}" dt="2024-10-02T14:19:27.509" v="6392" actId="1076"/>
          <ac:spMkLst>
            <pc:docMk/>
            <pc:sldMk cId="854198477" sldId="266"/>
            <ac:spMk id="138" creationId="{7B1876B4-0168-4D34-1127-B3C197C41C1E}"/>
          </ac:spMkLst>
        </pc:spChg>
        <pc:spChg chg="add mod">
          <ac:chgData name="Stéphane Gratias" userId="9adfb85d-f33c-4dd4-8efb-28b3c024397e" providerId="ADAL" clId="{AB3DA2FB-3957-4979-8301-813ECE66B614}" dt="2024-10-02T14:19:19.731" v="6391" actId="1076"/>
          <ac:spMkLst>
            <pc:docMk/>
            <pc:sldMk cId="854198477" sldId="266"/>
            <ac:spMk id="139" creationId="{3207CAD4-6EBA-168E-21DA-A8CEE8909250}"/>
          </ac:spMkLst>
        </pc:spChg>
        <pc:spChg chg="add mod">
          <ac:chgData name="Stéphane Gratias" userId="9adfb85d-f33c-4dd4-8efb-28b3c024397e" providerId="ADAL" clId="{AB3DA2FB-3957-4979-8301-813ECE66B614}" dt="2024-10-03T13:02:35.028" v="6455" actId="207"/>
          <ac:spMkLst>
            <pc:docMk/>
            <pc:sldMk cId="854198477" sldId="266"/>
            <ac:spMk id="140" creationId="{8C1562DC-9E3C-AFF2-2E48-7451C161B966}"/>
          </ac:spMkLst>
        </pc:spChg>
        <pc:spChg chg="add mod">
          <ac:chgData name="Stéphane Gratias" userId="9adfb85d-f33c-4dd4-8efb-28b3c024397e" providerId="ADAL" clId="{AB3DA2FB-3957-4979-8301-813ECE66B614}" dt="2024-10-02T14:23:11.407" v="6446" actId="1076"/>
          <ac:spMkLst>
            <pc:docMk/>
            <pc:sldMk cId="854198477" sldId="266"/>
            <ac:spMk id="141" creationId="{1DBF0E1F-4602-5058-7667-965FB9614CF1}"/>
          </ac:spMkLst>
        </pc:spChg>
        <pc:spChg chg="add del mod">
          <ac:chgData name="Stéphane Gratias" userId="9adfb85d-f33c-4dd4-8efb-28b3c024397e" providerId="ADAL" clId="{AB3DA2FB-3957-4979-8301-813ECE66B614}" dt="2024-10-02T14:15:02.685" v="6367" actId="478"/>
          <ac:spMkLst>
            <pc:docMk/>
            <pc:sldMk cId="854198477" sldId="266"/>
            <ac:spMk id="142" creationId="{0577BEA2-3A7F-81B1-ADE8-6FF15F73DABF}"/>
          </ac:spMkLst>
        </pc:spChg>
        <pc:spChg chg="add del mod">
          <ac:chgData name="Stéphane Gratias" userId="9adfb85d-f33c-4dd4-8efb-28b3c024397e" providerId="ADAL" clId="{AB3DA2FB-3957-4979-8301-813ECE66B614}" dt="2024-10-04T13:13:40.446" v="6649" actId="478"/>
          <ac:spMkLst>
            <pc:docMk/>
            <pc:sldMk cId="854198477" sldId="266"/>
            <ac:spMk id="143" creationId="{2AE6ACC0-DB9A-2723-20B6-FB0337B4E845}"/>
          </ac:spMkLst>
        </pc:spChg>
        <pc:spChg chg="add del mod">
          <ac:chgData name="Stéphane Gratias" userId="9adfb85d-f33c-4dd4-8efb-28b3c024397e" providerId="ADAL" clId="{AB3DA2FB-3957-4979-8301-813ECE66B614}" dt="2024-10-02T14:18:21.193" v="6380" actId="478"/>
          <ac:spMkLst>
            <pc:docMk/>
            <pc:sldMk cId="854198477" sldId="266"/>
            <ac:spMk id="144" creationId="{509F798A-934F-9764-25A3-42EE51B6F55E}"/>
          </ac:spMkLst>
        </pc:spChg>
        <pc:spChg chg="add del mod">
          <ac:chgData name="Stéphane Gratias" userId="9adfb85d-f33c-4dd4-8efb-28b3c024397e" providerId="ADAL" clId="{AB3DA2FB-3957-4979-8301-813ECE66B614}" dt="2024-10-02T14:21:25.250" v="6435" actId="478"/>
          <ac:spMkLst>
            <pc:docMk/>
            <pc:sldMk cId="854198477" sldId="266"/>
            <ac:spMk id="145" creationId="{735AFB09-82C3-65F3-8F63-0345AAC88B59}"/>
          </ac:spMkLst>
        </pc:spChg>
        <pc:spChg chg="add mod">
          <ac:chgData name="Stéphane Gratias" userId="9adfb85d-f33c-4dd4-8efb-28b3c024397e" providerId="ADAL" clId="{AB3DA2FB-3957-4979-8301-813ECE66B614}" dt="2024-10-02T14:21:36.292" v="6437"/>
          <ac:spMkLst>
            <pc:docMk/>
            <pc:sldMk cId="854198477" sldId="266"/>
            <ac:spMk id="146" creationId="{418BB54B-04FA-5E79-6E06-A29D1AAAB07B}"/>
          </ac:spMkLst>
        </pc:spChg>
        <pc:spChg chg="add del mod">
          <ac:chgData name="Stéphane Gratias" userId="9adfb85d-f33c-4dd4-8efb-28b3c024397e" providerId="ADAL" clId="{AB3DA2FB-3957-4979-8301-813ECE66B614}" dt="2024-10-02T14:21:50.922" v="6440" actId="478"/>
          <ac:spMkLst>
            <pc:docMk/>
            <pc:sldMk cId="854198477" sldId="266"/>
            <ac:spMk id="147" creationId="{FAD0D320-E5D5-28DA-00E4-27171D9A9559}"/>
          </ac:spMkLst>
        </pc:spChg>
        <pc:picChg chg="add del mod">
          <ac:chgData name="Stéphane Gratias" userId="9adfb85d-f33c-4dd4-8efb-28b3c024397e" providerId="ADAL" clId="{AB3DA2FB-3957-4979-8301-813ECE66B614}" dt="2024-10-02T12:43:36.051" v="5867" actId="478"/>
          <ac:picMkLst>
            <pc:docMk/>
            <pc:sldMk cId="854198477" sldId="266"/>
            <ac:picMk id="2" creationId="{A235B0B5-D88A-7ED3-E5B1-8CCE91DAD921}"/>
          </ac:picMkLst>
        </pc:picChg>
        <pc:picChg chg="mod">
          <ac:chgData name="Stéphane Gratias" userId="9adfb85d-f33c-4dd4-8efb-28b3c024397e" providerId="ADAL" clId="{AB3DA2FB-3957-4979-8301-813ECE66B614}" dt="2024-10-04T13:13:45.646" v="6651" actId="1076"/>
          <ac:picMkLst>
            <pc:docMk/>
            <pc:sldMk cId="854198477" sldId="266"/>
            <ac:picMk id="4" creationId="{0043D756-D1AB-EC1C-B5D6-95DD5EA5B46D}"/>
          </ac:picMkLst>
        </pc:picChg>
        <pc:picChg chg="del mod">
          <ac:chgData name="Stéphane Gratias" userId="9adfb85d-f33c-4dd4-8efb-28b3c024397e" providerId="ADAL" clId="{AB3DA2FB-3957-4979-8301-813ECE66B614}" dt="2024-10-02T12:18:07.756" v="5844" actId="478"/>
          <ac:picMkLst>
            <pc:docMk/>
            <pc:sldMk cId="854198477" sldId="266"/>
            <ac:picMk id="5" creationId="{7046C6C7-377C-44B3-8E42-6C6E46E63F76}"/>
          </ac:picMkLst>
        </pc:picChg>
        <pc:picChg chg="mod">
          <ac:chgData name="Stéphane Gratias" userId="9adfb85d-f33c-4dd4-8efb-28b3c024397e" providerId="ADAL" clId="{AB3DA2FB-3957-4979-8301-813ECE66B614}" dt="2024-10-02T13:46:54.210" v="6088" actId="1076"/>
          <ac:picMkLst>
            <pc:docMk/>
            <pc:sldMk cId="854198477" sldId="266"/>
            <ac:picMk id="6" creationId="{C2856DBE-164E-45F8-4561-D1417C7D666E}"/>
          </ac:picMkLst>
        </pc:picChg>
        <pc:picChg chg="del mod">
          <ac:chgData name="Stéphane Gratias" userId="9adfb85d-f33c-4dd4-8efb-28b3c024397e" providerId="ADAL" clId="{AB3DA2FB-3957-4979-8301-813ECE66B614}" dt="2024-10-02T13:24:22.941" v="5896" actId="478"/>
          <ac:picMkLst>
            <pc:docMk/>
            <pc:sldMk cId="854198477" sldId="266"/>
            <ac:picMk id="7" creationId="{CBDF43B9-2DD4-4E44-4B45-2B7ED7741FD9}"/>
          </ac:picMkLst>
        </pc:picChg>
        <pc:picChg chg="mod">
          <ac:chgData name="Stéphane Gratias" userId="9adfb85d-f33c-4dd4-8efb-28b3c024397e" providerId="ADAL" clId="{AB3DA2FB-3957-4979-8301-813ECE66B614}" dt="2024-10-02T13:54:09.649" v="6123" actId="1582"/>
          <ac:picMkLst>
            <pc:docMk/>
            <pc:sldMk cId="854198477" sldId="266"/>
            <ac:picMk id="8" creationId="{66A24891-BB1D-E517-54E2-ACDBB3502F24}"/>
          </ac:picMkLst>
        </pc:picChg>
        <pc:picChg chg="del mod">
          <ac:chgData name="Stéphane Gratias" userId="9adfb85d-f33c-4dd4-8efb-28b3c024397e" providerId="ADAL" clId="{AB3DA2FB-3957-4979-8301-813ECE66B614}" dt="2024-10-02T12:43:21.611" v="5864" actId="478"/>
          <ac:picMkLst>
            <pc:docMk/>
            <pc:sldMk cId="854198477" sldId="266"/>
            <ac:picMk id="9" creationId="{2FAB0581-6E00-43BA-72C5-153B4B19147E}"/>
          </ac:picMkLst>
        </pc:picChg>
        <pc:picChg chg="mod">
          <ac:chgData name="Stéphane Gratias" userId="9adfb85d-f33c-4dd4-8efb-28b3c024397e" providerId="ADAL" clId="{AB3DA2FB-3957-4979-8301-813ECE66B614}" dt="2024-10-02T13:53:49.764" v="6120" actId="1582"/>
          <ac:picMkLst>
            <pc:docMk/>
            <pc:sldMk cId="854198477" sldId="266"/>
            <ac:picMk id="10" creationId="{1C2F652F-AAFE-3A68-A027-BE163A5536A3}"/>
          </ac:picMkLst>
        </pc:picChg>
        <pc:picChg chg="add del mod">
          <ac:chgData name="Stéphane Gratias" userId="9adfb85d-f33c-4dd4-8efb-28b3c024397e" providerId="ADAL" clId="{AB3DA2FB-3957-4979-8301-813ECE66B614}" dt="2024-10-02T13:25:30.816" v="5915" actId="1076"/>
          <ac:picMkLst>
            <pc:docMk/>
            <pc:sldMk cId="854198477" sldId="266"/>
            <ac:picMk id="11" creationId="{8EAA4755-9420-5080-EDD2-50A88FC7836E}"/>
          </ac:picMkLst>
        </pc:picChg>
        <pc:picChg chg="del">
          <ac:chgData name="Stéphane Gratias" userId="9adfb85d-f33c-4dd4-8efb-28b3c024397e" providerId="ADAL" clId="{AB3DA2FB-3957-4979-8301-813ECE66B614}" dt="2024-10-01T13:26:33.711" v="5800" actId="478"/>
          <ac:picMkLst>
            <pc:docMk/>
            <pc:sldMk cId="854198477" sldId="266"/>
            <ac:picMk id="12" creationId="{5B03D27E-29C6-D203-7B9B-9958F084C1E2}"/>
          </ac:picMkLst>
        </pc:picChg>
        <pc:picChg chg="add mod">
          <ac:chgData name="Stéphane Gratias" userId="9adfb85d-f33c-4dd4-8efb-28b3c024397e" providerId="ADAL" clId="{AB3DA2FB-3957-4979-8301-813ECE66B614}" dt="2024-10-02T13:25:32.545" v="5916" actId="1076"/>
          <ac:picMkLst>
            <pc:docMk/>
            <pc:sldMk cId="854198477" sldId="266"/>
            <ac:picMk id="12" creationId="{FBD8E25B-781A-DB48-041E-E59994D16D0B}"/>
          </ac:picMkLst>
        </pc:picChg>
        <pc:picChg chg="del mod">
          <ac:chgData name="Stéphane Gratias" userId="9adfb85d-f33c-4dd4-8efb-28b3c024397e" providerId="ADAL" clId="{AB3DA2FB-3957-4979-8301-813ECE66B614}" dt="2024-10-01T13:26:34.157" v="5801" actId="478"/>
          <ac:picMkLst>
            <pc:docMk/>
            <pc:sldMk cId="854198477" sldId="266"/>
            <ac:picMk id="13" creationId="{E2574D08-0C42-6718-18F4-346AF59F9C01}"/>
          </ac:picMkLst>
        </pc:picChg>
        <pc:picChg chg="del">
          <ac:chgData name="Stéphane Gratias" userId="9adfb85d-f33c-4dd4-8efb-28b3c024397e" providerId="ADAL" clId="{AB3DA2FB-3957-4979-8301-813ECE66B614}" dt="2024-10-01T13:26:34.598" v="5802" actId="478"/>
          <ac:picMkLst>
            <pc:docMk/>
            <pc:sldMk cId="854198477" sldId="266"/>
            <ac:picMk id="14" creationId="{4EC25C93-27E7-32AD-0D5E-C88E1CD7A858}"/>
          </ac:picMkLst>
        </pc:picChg>
        <pc:picChg chg="del">
          <ac:chgData name="Stéphane Gratias" userId="9adfb85d-f33c-4dd4-8efb-28b3c024397e" providerId="ADAL" clId="{AB3DA2FB-3957-4979-8301-813ECE66B614}" dt="2024-10-01T13:26:34.975" v="5803" actId="478"/>
          <ac:picMkLst>
            <pc:docMk/>
            <pc:sldMk cId="854198477" sldId="266"/>
            <ac:picMk id="15" creationId="{883C47E1-0478-FC66-F400-D525CB95B6D2}"/>
          </ac:picMkLst>
        </pc:picChg>
        <pc:picChg chg="del">
          <ac:chgData name="Stéphane Gratias" userId="9adfb85d-f33c-4dd4-8efb-28b3c024397e" providerId="ADAL" clId="{AB3DA2FB-3957-4979-8301-813ECE66B614}" dt="2024-10-01T13:26:27.320" v="5793" actId="478"/>
          <ac:picMkLst>
            <pc:docMk/>
            <pc:sldMk cId="854198477" sldId="266"/>
            <ac:picMk id="20" creationId="{69163E1B-8422-3240-1547-13FC5CE41E88}"/>
          </ac:picMkLst>
        </pc:picChg>
        <pc:picChg chg="add mod">
          <ac:chgData name="Stéphane Gratias" userId="9adfb85d-f33c-4dd4-8efb-28b3c024397e" providerId="ADAL" clId="{AB3DA2FB-3957-4979-8301-813ECE66B614}" dt="2024-10-02T13:29:11.566" v="5952" actId="1076"/>
          <ac:picMkLst>
            <pc:docMk/>
            <pc:sldMk cId="854198477" sldId="266"/>
            <ac:picMk id="32" creationId="{94BAE10E-BA80-F1B2-16A3-9986C33C681A}"/>
          </ac:picMkLst>
        </pc:picChg>
        <pc:picChg chg="add mod">
          <ac:chgData name="Stéphane Gratias" userId="9adfb85d-f33c-4dd4-8efb-28b3c024397e" providerId="ADAL" clId="{AB3DA2FB-3957-4979-8301-813ECE66B614}" dt="2024-10-02T13:34:38.716" v="6020" actId="1076"/>
          <ac:picMkLst>
            <pc:docMk/>
            <pc:sldMk cId="854198477" sldId="266"/>
            <ac:picMk id="33" creationId="{E7AC7001-388B-4062-1986-E5CF17661C59}"/>
          </ac:picMkLst>
        </pc:picChg>
        <pc:picChg chg="add mod">
          <ac:chgData name="Stéphane Gratias" userId="9adfb85d-f33c-4dd4-8efb-28b3c024397e" providerId="ADAL" clId="{AB3DA2FB-3957-4979-8301-813ECE66B614}" dt="2024-10-02T14:23:06.444" v="6445" actId="1076"/>
          <ac:picMkLst>
            <pc:docMk/>
            <pc:sldMk cId="854198477" sldId="266"/>
            <ac:picMk id="36" creationId="{BD3C741E-5C2A-5E60-AC98-2A66552EE3DA}"/>
          </ac:picMkLst>
        </pc:picChg>
        <pc:picChg chg="mod">
          <ac:chgData name="Stéphane Gratias" userId="9adfb85d-f33c-4dd4-8efb-28b3c024397e" providerId="ADAL" clId="{AB3DA2FB-3957-4979-8301-813ECE66B614}" dt="2024-10-02T13:34:53.984" v="6024" actId="1076"/>
          <ac:picMkLst>
            <pc:docMk/>
            <pc:sldMk cId="854198477" sldId="266"/>
            <ac:picMk id="37" creationId="{2622FDCA-E05A-F3D6-4646-A3666B34D595}"/>
          </ac:picMkLst>
        </pc:picChg>
        <pc:picChg chg="del">
          <ac:chgData name="Stéphane Gratias" userId="9adfb85d-f33c-4dd4-8efb-28b3c024397e" providerId="ADAL" clId="{AB3DA2FB-3957-4979-8301-813ECE66B614}" dt="2024-10-01T13:26:08.847" v="5785" actId="478"/>
          <ac:picMkLst>
            <pc:docMk/>
            <pc:sldMk cId="854198477" sldId="266"/>
            <ac:picMk id="65" creationId="{66B9BBA0-C192-530F-3616-4533785E3AF6}"/>
          </ac:picMkLst>
        </pc:picChg>
        <pc:picChg chg="add del">
          <ac:chgData name="Stéphane Gratias" userId="9adfb85d-f33c-4dd4-8efb-28b3c024397e" providerId="ADAL" clId="{AB3DA2FB-3957-4979-8301-813ECE66B614}" dt="2024-10-01T13:25:53.071" v="5771" actId="478"/>
          <ac:picMkLst>
            <pc:docMk/>
            <pc:sldMk cId="854198477" sldId="266"/>
            <ac:picMk id="66" creationId="{CD0D25CB-DE17-6A8A-8D85-857031883FA0}"/>
          </ac:picMkLst>
        </pc:picChg>
        <pc:picChg chg="add mod">
          <ac:chgData name="Stéphane Gratias" userId="9adfb85d-f33c-4dd4-8efb-28b3c024397e" providerId="ADAL" clId="{AB3DA2FB-3957-4979-8301-813ECE66B614}" dt="2024-10-02T13:46:55.581" v="6089" actId="1076"/>
          <ac:picMkLst>
            <pc:docMk/>
            <pc:sldMk cId="854198477" sldId="266"/>
            <ac:picMk id="104" creationId="{7B7C120F-D7A6-C9DB-F7D1-6DEC0AC1322E}"/>
          </ac:picMkLst>
        </pc:picChg>
        <pc:picChg chg="add mod">
          <ac:chgData name="Stéphane Gratias" userId="9adfb85d-f33c-4dd4-8efb-28b3c024397e" providerId="ADAL" clId="{AB3DA2FB-3957-4979-8301-813ECE66B614}" dt="2024-10-02T14:01:38.960" v="6135" actId="1076"/>
          <ac:picMkLst>
            <pc:docMk/>
            <pc:sldMk cId="854198477" sldId="266"/>
            <ac:picMk id="128" creationId="{F3B5603E-4620-273E-BB37-49ED05F08280}"/>
          </ac:picMkLst>
        </pc:picChg>
        <pc:picChg chg="add mod">
          <ac:chgData name="Stéphane Gratias" userId="9adfb85d-f33c-4dd4-8efb-28b3c024397e" providerId="ADAL" clId="{AB3DA2FB-3957-4979-8301-813ECE66B614}" dt="2024-10-02T14:01:32.927" v="6134" actId="1076"/>
          <ac:picMkLst>
            <pc:docMk/>
            <pc:sldMk cId="854198477" sldId="266"/>
            <ac:picMk id="129" creationId="{6A443583-B9A8-67F0-5211-40555604651A}"/>
          </ac:picMkLst>
        </pc:picChg>
        <pc:cxnChg chg="add del mod">
          <ac:chgData name="Stéphane Gratias" userId="9adfb85d-f33c-4dd4-8efb-28b3c024397e" providerId="ADAL" clId="{AB3DA2FB-3957-4979-8301-813ECE66B614}" dt="2024-10-02T13:32:56.869" v="5998" actId="478"/>
          <ac:cxnSpMkLst>
            <pc:docMk/>
            <pc:sldMk cId="854198477" sldId="266"/>
            <ac:cxnSpMk id="17" creationId="{9D80C5F7-9072-6A4F-FB1B-9ECFB9171FFF}"/>
          </ac:cxnSpMkLst>
        </pc:cxnChg>
        <pc:cxnChg chg="add del mod">
          <ac:chgData name="Stéphane Gratias" userId="9adfb85d-f33c-4dd4-8efb-28b3c024397e" providerId="ADAL" clId="{AB3DA2FB-3957-4979-8301-813ECE66B614}" dt="2024-10-02T13:33:00.622" v="5999" actId="478"/>
          <ac:cxnSpMkLst>
            <pc:docMk/>
            <pc:sldMk cId="854198477" sldId="266"/>
            <ac:cxnSpMk id="19" creationId="{07107D12-4A74-26E3-E4D9-5DAA1593AD78}"/>
          </ac:cxnSpMkLst>
        </pc:cxnChg>
        <pc:cxnChg chg="del mod">
          <ac:chgData name="Stéphane Gratias" userId="9adfb85d-f33c-4dd4-8efb-28b3c024397e" providerId="ADAL" clId="{AB3DA2FB-3957-4979-8301-813ECE66B614}" dt="2024-10-01T13:26:08.033" v="5784" actId="478"/>
          <ac:cxnSpMkLst>
            <pc:docMk/>
            <pc:sldMk cId="854198477" sldId="266"/>
            <ac:cxnSpMk id="21" creationId="{078365E8-05F4-A5BB-E692-4F9B3575A66E}"/>
          </ac:cxnSpMkLst>
        </pc:cxnChg>
        <pc:cxnChg chg="del mod">
          <ac:chgData name="Stéphane Gratias" userId="9adfb85d-f33c-4dd4-8efb-28b3c024397e" providerId="ADAL" clId="{AB3DA2FB-3957-4979-8301-813ECE66B614}" dt="2024-10-01T13:26:04.815" v="5780" actId="478"/>
          <ac:cxnSpMkLst>
            <pc:docMk/>
            <pc:sldMk cId="854198477" sldId="266"/>
            <ac:cxnSpMk id="22" creationId="{4EC1245B-5121-E0C7-3695-DED629420EC7}"/>
          </ac:cxnSpMkLst>
        </pc:cxnChg>
        <pc:cxnChg chg="add mod">
          <ac:chgData name="Stéphane Gratias" userId="9adfb85d-f33c-4dd4-8efb-28b3c024397e" providerId="ADAL" clId="{AB3DA2FB-3957-4979-8301-813ECE66B614}" dt="2024-10-02T14:29:54.190" v="6451" actId="693"/>
          <ac:cxnSpMkLst>
            <pc:docMk/>
            <pc:sldMk cId="854198477" sldId="266"/>
            <ac:cxnSpMk id="23" creationId="{7CE60173-4C51-68C6-0DA0-33FB813A30E7}"/>
          </ac:cxnSpMkLst>
        </pc:cxnChg>
        <pc:cxnChg chg="del mod">
          <ac:chgData name="Stéphane Gratias" userId="9adfb85d-f33c-4dd4-8efb-28b3c024397e" providerId="ADAL" clId="{AB3DA2FB-3957-4979-8301-813ECE66B614}" dt="2024-10-01T13:26:06.280" v="5781" actId="478"/>
          <ac:cxnSpMkLst>
            <pc:docMk/>
            <pc:sldMk cId="854198477" sldId="266"/>
            <ac:cxnSpMk id="23" creationId="{BE091DF4-8BB6-5340-059B-BF50AE560F62}"/>
          </ac:cxnSpMkLst>
        </pc:cxnChg>
        <pc:cxnChg chg="del mod">
          <ac:chgData name="Stéphane Gratias" userId="9adfb85d-f33c-4dd4-8efb-28b3c024397e" providerId="ADAL" clId="{AB3DA2FB-3957-4979-8301-813ECE66B614}" dt="2024-10-01T13:25:59.672" v="5776" actId="478"/>
          <ac:cxnSpMkLst>
            <pc:docMk/>
            <pc:sldMk cId="854198477" sldId="266"/>
            <ac:cxnSpMk id="26" creationId="{48184C88-1EFA-56C4-9881-5106DB2F61C5}"/>
          </ac:cxnSpMkLst>
        </pc:cxnChg>
        <pc:cxnChg chg="add del mod">
          <ac:chgData name="Stéphane Gratias" userId="9adfb85d-f33c-4dd4-8efb-28b3c024397e" providerId="ADAL" clId="{AB3DA2FB-3957-4979-8301-813ECE66B614}" dt="2024-10-02T13:36:39.146" v="6039" actId="478"/>
          <ac:cxnSpMkLst>
            <pc:docMk/>
            <pc:sldMk cId="854198477" sldId="266"/>
            <ac:cxnSpMk id="26" creationId="{BC6CBB40-8D93-EC0D-6A32-20C409CD2167}"/>
          </ac:cxnSpMkLst>
        </pc:cxnChg>
        <pc:cxnChg chg="del mod">
          <ac:chgData name="Stéphane Gratias" userId="9adfb85d-f33c-4dd4-8efb-28b3c024397e" providerId="ADAL" clId="{AB3DA2FB-3957-4979-8301-813ECE66B614}" dt="2024-10-01T13:26:00.816" v="5778" actId="478"/>
          <ac:cxnSpMkLst>
            <pc:docMk/>
            <pc:sldMk cId="854198477" sldId="266"/>
            <ac:cxnSpMk id="27" creationId="{6E9EA680-8710-9856-8AC6-580A05348E1B}"/>
          </ac:cxnSpMkLst>
        </pc:cxnChg>
        <pc:cxnChg chg="del mod">
          <ac:chgData name="Stéphane Gratias" userId="9adfb85d-f33c-4dd4-8efb-28b3c024397e" providerId="ADAL" clId="{AB3DA2FB-3957-4979-8301-813ECE66B614}" dt="2024-10-01T13:25:58.536" v="5775" actId="478"/>
          <ac:cxnSpMkLst>
            <pc:docMk/>
            <pc:sldMk cId="854198477" sldId="266"/>
            <ac:cxnSpMk id="28" creationId="{BE769380-2193-574F-E775-E3996D6DE4DD}"/>
          </ac:cxnSpMkLst>
        </pc:cxnChg>
        <pc:cxnChg chg="add mod">
          <ac:chgData name="Stéphane Gratias" userId="9adfb85d-f33c-4dd4-8efb-28b3c024397e" providerId="ADAL" clId="{AB3DA2FB-3957-4979-8301-813ECE66B614}" dt="2024-10-02T13:54:17.612" v="6124" actId="14100"/>
          <ac:cxnSpMkLst>
            <pc:docMk/>
            <pc:sldMk cId="854198477" sldId="266"/>
            <ac:cxnSpMk id="29" creationId="{2642F493-B2E2-783F-16FC-FFAFA798561F}"/>
          </ac:cxnSpMkLst>
        </pc:cxnChg>
        <pc:cxnChg chg="del mod">
          <ac:chgData name="Stéphane Gratias" userId="9adfb85d-f33c-4dd4-8efb-28b3c024397e" providerId="ADAL" clId="{AB3DA2FB-3957-4979-8301-813ECE66B614}" dt="2024-10-01T13:26:07.206" v="5782" actId="478"/>
          <ac:cxnSpMkLst>
            <pc:docMk/>
            <pc:sldMk cId="854198477" sldId="266"/>
            <ac:cxnSpMk id="29" creationId="{8CE5EC97-E4FF-6F73-0DCC-076783A8FF0A}"/>
          </ac:cxnSpMkLst>
        </pc:cxnChg>
        <pc:cxnChg chg="del mod">
          <ac:chgData name="Stéphane Gratias" userId="9adfb85d-f33c-4dd4-8efb-28b3c024397e" providerId="ADAL" clId="{AB3DA2FB-3957-4979-8301-813ECE66B614}" dt="2024-10-01T13:26:00.168" v="5777" actId="478"/>
          <ac:cxnSpMkLst>
            <pc:docMk/>
            <pc:sldMk cId="854198477" sldId="266"/>
            <ac:cxnSpMk id="38" creationId="{3C966D52-EBDF-C39F-D668-AE82311EB3B4}"/>
          </ac:cxnSpMkLst>
        </pc:cxnChg>
        <pc:cxnChg chg="add mod">
          <ac:chgData name="Stéphane Gratias" userId="9adfb85d-f33c-4dd4-8efb-28b3c024397e" providerId="ADAL" clId="{AB3DA2FB-3957-4979-8301-813ECE66B614}" dt="2024-10-04T13:13:59.407" v="6652" actId="14100"/>
          <ac:cxnSpMkLst>
            <pc:docMk/>
            <pc:sldMk cId="854198477" sldId="266"/>
            <ac:cxnSpMk id="38" creationId="{8C72D456-7565-40DA-A727-BAAA3798FA74}"/>
          </ac:cxnSpMkLst>
        </pc:cxnChg>
        <pc:cxnChg chg="add del mod">
          <ac:chgData name="Stéphane Gratias" userId="9adfb85d-f33c-4dd4-8efb-28b3c024397e" providerId="ADAL" clId="{AB3DA2FB-3957-4979-8301-813ECE66B614}" dt="2024-10-02T13:33:13.302" v="6002" actId="478"/>
          <ac:cxnSpMkLst>
            <pc:docMk/>
            <pc:sldMk cId="854198477" sldId="266"/>
            <ac:cxnSpMk id="41" creationId="{7A15D6C3-3E6C-071C-5041-13C04BB5AB73}"/>
          </ac:cxnSpMkLst>
        </pc:cxnChg>
        <pc:cxnChg chg="add del">
          <ac:chgData name="Stéphane Gratias" userId="9adfb85d-f33c-4dd4-8efb-28b3c024397e" providerId="ADAL" clId="{AB3DA2FB-3957-4979-8301-813ECE66B614}" dt="2024-10-01T13:25:51.113" v="5768" actId="478"/>
          <ac:cxnSpMkLst>
            <pc:docMk/>
            <pc:sldMk cId="854198477" sldId="266"/>
            <ac:cxnSpMk id="47" creationId="{D0733EBD-A079-4FB8-1B07-71E35E25BDC0}"/>
          </ac:cxnSpMkLst>
        </pc:cxnChg>
        <pc:cxnChg chg="add mod">
          <ac:chgData name="Stéphane Gratias" userId="9adfb85d-f33c-4dd4-8efb-28b3c024397e" providerId="ADAL" clId="{AB3DA2FB-3957-4979-8301-813ECE66B614}" dt="2024-10-02T13:35:23.683" v="6030" actId="1582"/>
          <ac:cxnSpMkLst>
            <pc:docMk/>
            <pc:sldMk cId="854198477" sldId="266"/>
            <ac:cxnSpMk id="47" creationId="{D7467089-D0EE-793C-15F8-9565EA4F3527}"/>
          </ac:cxnSpMkLst>
        </pc:cxnChg>
        <pc:cxnChg chg="add del">
          <ac:chgData name="Stéphane Gratias" userId="9adfb85d-f33c-4dd4-8efb-28b3c024397e" providerId="ADAL" clId="{AB3DA2FB-3957-4979-8301-813ECE66B614}" dt="2024-10-01T13:25:52.350" v="5770" actId="478"/>
          <ac:cxnSpMkLst>
            <pc:docMk/>
            <pc:sldMk cId="854198477" sldId="266"/>
            <ac:cxnSpMk id="49" creationId="{1315B3A0-0222-435F-DB22-8D30FF88D5E2}"/>
          </ac:cxnSpMkLst>
        </pc:cxnChg>
        <pc:cxnChg chg="add mod">
          <ac:chgData name="Stéphane Gratias" userId="9adfb85d-f33c-4dd4-8efb-28b3c024397e" providerId="ADAL" clId="{AB3DA2FB-3957-4979-8301-813ECE66B614}" dt="2024-10-02T13:54:00.559" v="6121" actId="14100"/>
          <ac:cxnSpMkLst>
            <pc:docMk/>
            <pc:sldMk cId="854198477" sldId="266"/>
            <ac:cxnSpMk id="51" creationId="{35F2DFDE-B640-467E-98F4-4F521798E922}"/>
          </ac:cxnSpMkLst>
        </pc:cxnChg>
        <pc:cxnChg chg="add del mod">
          <ac:chgData name="Stéphane Gratias" userId="9adfb85d-f33c-4dd4-8efb-28b3c024397e" providerId="ADAL" clId="{AB3DA2FB-3957-4979-8301-813ECE66B614}" dt="2024-10-02T13:33:50.477" v="6013" actId="478"/>
          <ac:cxnSpMkLst>
            <pc:docMk/>
            <pc:sldMk cId="854198477" sldId="266"/>
            <ac:cxnSpMk id="53" creationId="{7BB870D9-7D8D-6C87-A9BF-EC515ECDFC92}"/>
          </ac:cxnSpMkLst>
        </pc:cxnChg>
        <pc:cxnChg chg="add del">
          <ac:chgData name="Stéphane Gratias" userId="9adfb85d-f33c-4dd4-8efb-28b3c024397e" providerId="ADAL" clId="{AB3DA2FB-3957-4979-8301-813ECE66B614}" dt="2024-10-01T13:25:51.679" v="5769" actId="478"/>
          <ac:cxnSpMkLst>
            <pc:docMk/>
            <pc:sldMk cId="854198477" sldId="266"/>
            <ac:cxnSpMk id="54" creationId="{907D0FB2-F9DB-EEB7-6618-B5F176FC195D}"/>
          </ac:cxnSpMkLst>
        </pc:cxnChg>
        <pc:cxnChg chg="add mod">
          <ac:chgData name="Stéphane Gratias" userId="9adfb85d-f33c-4dd4-8efb-28b3c024397e" providerId="ADAL" clId="{AB3DA2FB-3957-4979-8301-813ECE66B614}" dt="2024-10-02T14:29:06.587" v="6448" actId="693"/>
          <ac:cxnSpMkLst>
            <pc:docMk/>
            <pc:sldMk cId="854198477" sldId="266"/>
            <ac:cxnSpMk id="56" creationId="{F9055B75-1EB0-5EF9-7AA8-B7D2A5394FAA}"/>
          </ac:cxnSpMkLst>
        </pc:cxnChg>
        <pc:cxnChg chg="add del">
          <ac:chgData name="Stéphane Gratias" userId="9adfb85d-f33c-4dd4-8efb-28b3c024397e" providerId="ADAL" clId="{AB3DA2FB-3957-4979-8301-813ECE66B614}" dt="2024-10-01T13:25:50.191" v="5767" actId="478"/>
          <ac:cxnSpMkLst>
            <pc:docMk/>
            <pc:sldMk cId="854198477" sldId="266"/>
            <ac:cxnSpMk id="58" creationId="{050ECE07-4116-E20E-E133-19F8FBB93B05}"/>
          </ac:cxnSpMkLst>
        </pc:cxnChg>
        <pc:cxnChg chg="add mod">
          <ac:chgData name="Stéphane Gratias" userId="9adfb85d-f33c-4dd4-8efb-28b3c024397e" providerId="ADAL" clId="{AB3DA2FB-3957-4979-8301-813ECE66B614}" dt="2024-10-02T13:46:54.210" v="6088" actId="1076"/>
          <ac:cxnSpMkLst>
            <pc:docMk/>
            <pc:sldMk cId="854198477" sldId="266"/>
            <ac:cxnSpMk id="69" creationId="{B8262CBE-4491-B48D-C81F-4E0CD14AF8EA}"/>
          </ac:cxnSpMkLst>
        </pc:cxnChg>
        <pc:cxnChg chg="add del mod">
          <ac:chgData name="Stéphane Gratias" userId="9adfb85d-f33c-4dd4-8efb-28b3c024397e" providerId="ADAL" clId="{AB3DA2FB-3957-4979-8301-813ECE66B614}" dt="2024-10-02T13:43:38.571" v="6062" actId="478"/>
          <ac:cxnSpMkLst>
            <pc:docMk/>
            <pc:sldMk cId="854198477" sldId="266"/>
            <ac:cxnSpMk id="72" creationId="{A79F22B6-E4F7-654B-5010-892F53F8F0AC}"/>
          </ac:cxnSpMkLst>
        </pc:cxnChg>
        <pc:cxnChg chg="add mod">
          <ac:chgData name="Stéphane Gratias" userId="9adfb85d-f33c-4dd4-8efb-28b3c024397e" providerId="ADAL" clId="{AB3DA2FB-3957-4979-8301-813ECE66B614}" dt="2024-10-02T13:45:39.892" v="6078" actId="208"/>
          <ac:cxnSpMkLst>
            <pc:docMk/>
            <pc:sldMk cId="854198477" sldId="266"/>
            <ac:cxnSpMk id="90" creationId="{45FCD4A2-897F-C61F-BC29-A5356DDBA523}"/>
          </ac:cxnSpMkLst>
        </pc:cxnChg>
        <pc:cxnChg chg="add mod">
          <ac:chgData name="Stéphane Gratias" userId="9adfb85d-f33c-4dd4-8efb-28b3c024397e" providerId="ADAL" clId="{AB3DA2FB-3957-4979-8301-813ECE66B614}" dt="2024-10-02T13:46:12.536" v="6081" actId="208"/>
          <ac:cxnSpMkLst>
            <pc:docMk/>
            <pc:sldMk cId="854198477" sldId="266"/>
            <ac:cxnSpMk id="92" creationId="{456C6AFD-3062-861B-193A-7FDB5CEA706E}"/>
          </ac:cxnSpMkLst>
        </pc:cxnChg>
        <pc:cxnChg chg="add mod">
          <ac:chgData name="Stéphane Gratias" userId="9adfb85d-f33c-4dd4-8efb-28b3c024397e" providerId="ADAL" clId="{AB3DA2FB-3957-4979-8301-813ECE66B614}" dt="2024-10-02T13:46:25.323" v="6083" actId="208"/>
          <ac:cxnSpMkLst>
            <pc:docMk/>
            <pc:sldMk cId="854198477" sldId="266"/>
            <ac:cxnSpMk id="99" creationId="{D71143B4-432A-9E35-5E02-1D934DF3B534}"/>
          </ac:cxnSpMkLst>
        </pc:cxnChg>
        <pc:cxnChg chg="add del mod">
          <ac:chgData name="Stéphane Gratias" userId="9adfb85d-f33c-4dd4-8efb-28b3c024397e" providerId="ADAL" clId="{AB3DA2FB-3957-4979-8301-813ECE66B614}" dt="2024-10-02T13:47:11.902" v="6096" actId="478"/>
          <ac:cxnSpMkLst>
            <pc:docMk/>
            <pc:sldMk cId="854198477" sldId="266"/>
            <ac:cxnSpMk id="107" creationId="{20E7CE32-0868-9851-0898-4A05AA617F3A}"/>
          </ac:cxnSpMkLst>
        </pc:cxnChg>
        <pc:cxnChg chg="add mod">
          <ac:chgData name="Stéphane Gratias" userId="9adfb85d-f33c-4dd4-8efb-28b3c024397e" providerId="ADAL" clId="{AB3DA2FB-3957-4979-8301-813ECE66B614}" dt="2024-10-02T14:28:59.699" v="6447" actId="693"/>
          <ac:cxnSpMkLst>
            <pc:docMk/>
            <pc:sldMk cId="854198477" sldId="266"/>
            <ac:cxnSpMk id="112" creationId="{C4A1ED60-7340-1EAA-0B9E-52461482CFDB}"/>
          </ac:cxnSpMkLst>
        </pc:cxnChg>
        <pc:cxnChg chg="add del mod">
          <ac:chgData name="Stéphane Gratias" userId="9adfb85d-f33c-4dd4-8efb-28b3c024397e" providerId="ADAL" clId="{AB3DA2FB-3957-4979-8301-813ECE66B614}" dt="2024-10-02T13:53:04.970" v="6117" actId="478"/>
          <ac:cxnSpMkLst>
            <pc:docMk/>
            <pc:sldMk cId="854198477" sldId="266"/>
            <ac:cxnSpMk id="118" creationId="{986B8E5A-50BD-8FC5-24CA-7CDDDE8111D5}"/>
          </ac:cxnSpMkLst>
        </pc:cxnChg>
        <pc:cxnChg chg="add del mod">
          <ac:chgData name="Stéphane Gratias" userId="9adfb85d-f33c-4dd4-8efb-28b3c024397e" providerId="ADAL" clId="{AB3DA2FB-3957-4979-8301-813ECE66B614}" dt="2024-10-02T13:53:04.473" v="6116" actId="478"/>
          <ac:cxnSpMkLst>
            <pc:docMk/>
            <pc:sldMk cId="854198477" sldId="266"/>
            <ac:cxnSpMk id="121" creationId="{C6D88609-1758-1510-4F04-CF824AC6A246}"/>
          </ac:cxnSpMkLst>
        </pc:cxnChg>
        <pc:cxnChg chg="add mod">
          <ac:chgData name="Stéphane Gratias" userId="9adfb85d-f33c-4dd4-8efb-28b3c024397e" providerId="ADAL" clId="{AB3DA2FB-3957-4979-8301-813ECE66B614}" dt="2024-10-02T14:29:34.027" v="6450" actId="1582"/>
          <ac:cxnSpMkLst>
            <pc:docMk/>
            <pc:sldMk cId="854198477" sldId="266"/>
            <ac:cxnSpMk id="126" creationId="{7FD98D08-CB67-D313-30BB-FF943E86C57E}"/>
          </ac:cxnSpMkLst>
        </pc:cxnChg>
        <pc:cxnChg chg="add mod">
          <ac:chgData name="Stéphane Gratias" userId="9adfb85d-f33c-4dd4-8efb-28b3c024397e" providerId="ADAL" clId="{AB3DA2FB-3957-4979-8301-813ECE66B614}" dt="2024-10-02T14:02:37.427" v="6140" actId="14100"/>
          <ac:cxnSpMkLst>
            <pc:docMk/>
            <pc:sldMk cId="854198477" sldId="266"/>
            <ac:cxnSpMk id="130" creationId="{EC864F56-8AED-4E72-F839-3D8DB23DA1AB}"/>
          </ac:cxnSpMkLst>
        </pc:cxnChg>
      </pc:sldChg>
      <pc:sldChg chg="add del">
        <pc:chgData name="Stéphane Gratias" userId="9adfb85d-f33c-4dd4-8efb-28b3c024397e" providerId="ADAL" clId="{AB3DA2FB-3957-4979-8301-813ECE66B614}" dt="2024-10-02T14:21:27.899" v="6436" actId="47"/>
        <pc:sldMkLst>
          <pc:docMk/>
          <pc:sldMk cId="2332330841" sldId="26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FAD5D-63D8-463F-ABEB-95B32E047915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44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35F17-E493-4C2A-ABE4-4FEC0EE2CBA9}" type="datetimeFigureOut">
              <a:rPr lang="en-GB" smtClean="0"/>
              <a:t>04/10/2024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13DD-32CF-4033-9A4E-AEEE59447CF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55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1.bin"/><Relationship Id="rId5" Type="http://schemas.microsoft.com/office/2007/relationships/hdphoto" Target="../media/hdphoto2.wdp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atel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>
            <a:extLst>
              <a:ext uri="{FF2B5EF4-FFF2-40B4-BE49-F238E27FC236}">
                <a16:creationId xmlns:a16="http://schemas.microsoft.com/office/drawing/2014/main" id="{BE2E2787-27EA-A648-8A36-92DFF986F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084" y="3429000"/>
            <a:ext cx="2679297" cy="2679297"/>
          </a:xfrm>
          <a:prstGeom prst="rect">
            <a:avLst/>
          </a:prstGeom>
          <a:noFill/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4F837025-C2A9-4145-8CAE-4FEBAB99AC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97" y="3421914"/>
            <a:ext cx="2679297" cy="2679297"/>
          </a:xfrm>
          <a:prstGeom prst="rect">
            <a:avLst/>
          </a:prstGeom>
          <a:noFill/>
        </p:spPr>
      </p:pic>
      <p:pic>
        <p:nvPicPr>
          <p:cNvPr id="19" name="Picture 18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6C1B5E7A-E922-0444-B386-22CF7B1A94E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98" y="3414828"/>
            <a:ext cx="2679297" cy="2679297"/>
          </a:xfrm>
          <a:prstGeom prst="rect">
            <a:avLst/>
          </a:prstGeom>
          <a:noFill/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id="{50D71B12-3125-BF4C-9F62-34F5FEB616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2351" y="2385683"/>
            <a:ext cx="7511649" cy="6992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defRPr sz="2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120D5A40-B7CE-C146-B48B-9949BB3342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2351" y="3087194"/>
            <a:ext cx="7511650" cy="7201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pic>
        <p:nvPicPr>
          <p:cNvPr id="24" name="Picture 4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908EB5A8-F3FB-374B-93E1-B0BCF5B2C41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071" y="3436086"/>
            <a:ext cx="2679297" cy="2679297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9D5EFB6-8E67-E941-899A-0D9F41284521}"/>
              </a:ext>
            </a:extLst>
          </p:cNvPr>
          <p:cNvSpPr/>
          <p:nvPr userDrawn="1"/>
        </p:nvSpPr>
        <p:spPr>
          <a:xfrm>
            <a:off x="12020083" y="7913717"/>
            <a:ext cx="405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F8A7D8F-5784-B14B-AB32-5171E016095C}"/>
              </a:ext>
            </a:extLst>
          </p:cNvPr>
          <p:cNvSpPr txBox="1"/>
          <p:nvPr userDrawn="1"/>
        </p:nvSpPr>
        <p:spPr>
          <a:xfrm>
            <a:off x="0" y="946800"/>
            <a:ext cx="89559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1270000" sx="120000" sy="120000" algn="ctr" rotWithShape="0">
                    <a:srgbClr val="000000"/>
                  </a:outerShdw>
                </a:effectLst>
                <a:uLnTx/>
                <a:uFillTx/>
                <a:latin typeface="Century Gothic" panose="020F0302020204030204"/>
                <a:ea typeface="+mn-ea"/>
                <a:cs typeface="+mn-cs"/>
              </a:rPr>
              <a:t>From Mobile to IoT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CFA740E-D888-D54C-ACFB-CC7330356280}"/>
              </a:ext>
            </a:extLst>
          </p:cNvPr>
          <p:cNvSpPr/>
          <p:nvPr userDrawn="1"/>
        </p:nvSpPr>
        <p:spPr>
          <a:xfrm>
            <a:off x="8739000" y="6318000"/>
            <a:ext cx="405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4AFB62F4-279D-5249-9697-0C19E6BB7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32350" y="4814163"/>
            <a:ext cx="6083830" cy="5476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050">
                <a:solidFill>
                  <a:sysClr val="windowText" lastClr="000000"/>
                </a:solidFill>
                <a:latin typeface="+mn-lt"/>
              </a:defRPr>
            </a:lvl2pPr>
            <a:lvl3pPr marL="685800" indent="0">
              <a:buNone/>
              <a:defRPr sz="1050">
                <a:solidFill>
                  <a:sysClr val="windowText" lastClr="000000"/>
                </a:solidFill>
                <a:latin typeface="+mn-lt"/>
              </a:defRPr>
            </a:lvl3pPr>
            <a:lvl4pPr marL="1028700" indent="0">
              <a:buNone/>
              <a:defRPr sz="1050">
                <a:solidFill>
                  <a:sysClr val="windowText" lastClr="000000"/>
                </a:solidFill>
                <a:latin typeface="+mn-lt"/>
              </a:defRPr>
            </a:lvl4pPr>
            <a:lvl5pPr marL="1371600" indent="0">
              <a:buNone/>
              <a:defRPr sz="1050">
                <a:solidFill>
                  <a:sysClr val="windowText" lastClr="000000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Date</a:t>
            </a:r>
          </a:p>
        </p:txBody>
      </p:sp>
      <p:sp>
        <p:nvSpPr>
          <p:cNvPr id="47" name="Espace réservé du contenu 2">
            <a:extLst>
              <a:ext uri="{FF2B5EF4-FFF2-40B4-BE49-F238E27FC236}">
                <a16:creationId xmlns:a16="http://schemas.microsoft.com/office/drawing/2014/main" id="{290A468E-725C-E74A-B5CB-C5035497948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641141" y="5807239"/>
            <a:ext cx="2085164" cy="1952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Write: Presented by:</a:t>
            </a:r>
          </a:p>
        </p:txBody>
      </p:sp>
      <p:sp>
        <p:nvSpPr>
          <p:cNvPr id="48" name="Espace réservé du contenu 2">
            <a:extLst>
              <a:ext uri="{FF2B5EF4-FFF2-40B4-BE49-F238E27FC236}">
                <a16:creationId xmlns:a16="http://schemas.microsoft.com/office/drawing/2014/main" id="{51CB0448-044A-DB43-8C0C-395CC610951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32350" y="6004249"/>
            <a:ext cx="5005290" cy="300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 err="1"/>
              <a:t>Firstname</a:t>
            </a:r>
            <a:r>
              <a:rPr lang="en-US" noProof="0" dirty="0"/>
              <a:t> Name</a:t>
            </a:r>
          </a:p>
        </p:txBody>
      </p:sp>
      <p:sp>
        <p:nvSpPr>
          <p:cNvPr id="49" name="Espace réservé du contenu 2">
            <a:extLst>
              <a:ext uri="{FF2B5EF4-FFF2-40B4-BE49-F238E27FC236}">
                <a16:creationId xmlns:a16="http://schemas.microsoft.com/office/drawing/2014/main" id="{23E6D776-4424-8F40-B52C-87792BD13BF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632350" y="6220272"/>
            <a:ext cx="5005289" cy="2792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E-mail </a:t>
            </a:r>
            <a:r>
              <a:rPr lang="en-US" noProof="0" dirty="0" err="1"/>
              <a:t>adress</a:t>
            </a:r>
            <a:endParaRPr lang="en-US" noProof="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2077FD3-D89B-4D4A-BF48-1FCFFF029F33}"/>
              </a:ext>
            </a:extLst>
          </p:cNvPr>
          <p:cNvSpPr txBox="1"/>
          <p:nvPr userDrawn="1"/>
        </p:nvSpPr>
        <p:spPr>
          <a:xfrm>
            <a:off x="6579008" y="6234601"/>
            <a:ext cx="200947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alpha val="50000"/>
                  </a:scheme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www.transatel.com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alpha val="50000"/>
                </a:scheme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6A6CDF9-F514-4D46-A05F-101AC9922566}"/>
              </a:ext>
            </a:extLst>
          </p:cNvPr>
          <p:cNvPicPr>
            <a:picLocks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650"/>
            <a:ext cx="9147600" cy="1913568"/>
          </a:xfrm>
          <a:prstGeom prst="rect">
            <a:avLst/>
          </a:prstGeom>
        </p:spPr>
      </p:pic>
      <p:graphicFrame>
        <p:nvGraphicFramePr>
          <p:cNvPr id="30" name="Objet 29">
            <a:extLst>
              <a:ext uri="{FF2B5EF4-FFF2-40B4-BE49-F238E27FC236}">
                <a16:creationId xmlns:a16="http://schemas.microsoft.com/office/drawing/2014/main" id="{9E189ABB-9ADE-4F4E-B24E-A4E8E9EA872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995708697"/>
              </p:ext>
            </p:extLst>
          </p:nvPr>
        </p:nvGraphicFramePr>
        <p:xfrm>
          <a:off x="420687" y="3874430"/>
          <a:ext cx="907293" cy="1213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993320" imgH="2666520" progId="">
                  <p:embed/>
                </p:oleObj>
              </mc:Choice>
              <mc:Fallback>
                <p:oleObj r:id="rId11" imgW="1993320" imgH="2666520" progId="">
                  <p:embed/>
                  <p:pic>
                    <p:nvPicPr>
                      <p:cNvPr id="30" name="Objet 29">
                        <a:extLst>
                          <a:ext uri="{FF2B5EF4-FFF2-40B4-BE49-F238E27FC236}">
                            <a16:creationId xmlns:a16="http://schemas.microsoft.com/office/drawing/2014/main" id="{9E189ABB-9ADE-4F4E-B24E-A4E8E9EA87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0687" y="3874430"/>
                        <a:ext cx="907293" cy="1213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Image 30">
            <a:extLst>
              <a:ext uri="{FF2B5EF4-FFF2-40B4-BE49-F238E27FC236}">
                <a16:creationId xmlns:a16="http://schemas.microsoft.com/office/drawing/2014/main" id="{9B8D63A6-1936-4355-B502-6A409F351C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97" y="2459444"/>
            <a:ext cx="1280497" cy="118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D46C64-C2F4-4746-9B01-9775A9FBF854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1" name="Espace réservé du contenu 22">
            <a:extLst>
              <a:ext uri="{FF2B5EF4-FFF2-40B4-BE49-F238E27FC236}">
                <a16:creationId xmlns:a16="http://schemas.microsoft.com/office/drawing/2014/main" id="{E07DF35E-21B3-674E-9DCD-34FB7D0AEC0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9001" y="1728000"/>
            <a:ext cx="8738288" cy="4873522"/>
          </a:xfrm>
          <a:prstGeom prst="rect">
            <a:avLst/>
          </a:prstGeom>
        </p:spPr>
        <p:txBody>
          <a:bodyPr/>
          <a:lstStyle>
            <a:lvl1pPr marL="272654" indent="-272654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538163" indent="-265510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804863" indent="-266700">
              <a:buSzPct val="75000"/>
              <a:tabLst/>
              <a:defRPr>
                <a:solidFill>
                  <a:schemeClr val="tx1"/>
                </a:solidFill>
              </a:defRPr>
            </a:lvl3pPr>
            <a:lvl4pPr marL="1070372" marR="0" indent="-265510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1337072" indent="-266700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7419247-F799-2C4B-B5C7-540D7B35ACF9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7389F6-2A66-DC48-A4C3-C32539E60885}"/>
              </a:ext>
            </a:extLst>
          </p:cNvPr>
          <p:cNvSpPr txBox="1"/>
          <p:nvPr userDrawn="1"/>
        </p:nvSpPr>
        <p:spPr>
          <a:xfrm>
            <a:off x="9662161" y="108712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6165EF-CD6C-B24F-95C7-BAC415434B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023F07D-4A0F-4266-B0A1-79835A7C0D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6" name="Image 1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97224211-3F00-4EFA-A875-477FD7A6A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0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AAAD01-51A7-6E4A-8974-25B1D57CC442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B3DEF6-EBE7-E346-B592-CEB5F22FD0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Espace réservé du contenu 22">
            <a:extLst>
              <a:ext uri="{FF2B5EF4-FFF2-40B4-BE49-F238E27FC236}">
                <a16:creationId xmlns:a16="http://schemas.microsoft.com/office/drawing/2014/main" id="{3642CF75-3B1F-4E37-AD14-FCF51A085A10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89000" y="1728000"/>
            <a:ext cx="4185000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contenu 22">
            <a:extLst>
              <a:ext uri="{FF2B5EF4-FFF2-40B4-BE49-F238E27FC236}">
                <a16:creationId xmlns:a16="http://schemas.microsoft.com/office/drawing/2014/main" id="{8599734E-0D84-45B0-B1A8-FAB417805193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81255" y="1728000"/>
            <a:ext cx="4185000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2921BD-60E5-4B55-944D-D8AFEDD85ED6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1274B83-7704-48B4-B1E6-59BA3D0CA4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6" name="Image 1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2B632400-7CEC-46F4-BA96-AD6E2453C1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9134FF7-3F84-EE45-8F5E-238E760B1313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CE68F1-7418-3542-B03B-DAE8D9663E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Espace réservé du contenu 22">
            <a:extLst>
              <a:ext uri="{FF2B5EF4-FFF2-40B4-BE49-F238E27FC236}">
                <a16:creationId xmlns:a16="http://schemas.microsoft.com/office/drawing/2014/main" id="{A28F7CF6-FD7F-4AD7-AFDA-239160233676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88156" y="1725674"/>
            <a:ext cx="2673260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contenu 22">
            <a:extLst>
              <a:ext uri="{FF2B5EF4-FFF2-40B4-BE49-F238E27FC236}">
                <a16:creationId xmlns:a16="http://schemas.microsoft.com/office/drawing/2014/main" id="{49C00D11-8E64-4C25-8508-05B12B231BC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232026" y="1713932"/>
            <a:ext cx="2673260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contenu 22">
            <a:extLst>
              <a:ext uri="{FF2B5EF4-FFF2-40B4-BE49-F238E27FC236}">
                <a16:creationId xmlns:a16="http://schemas.microsoft.com/office/drawing/2014/main" id="{38CF01CA-22ED-46CA-8884-018FEF9BFBA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282586" y="1713932"/>
            <a:ext cx="2673260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4FAF39-9420-43EB-9A25-767311135B7D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29E1EFA-6FAC-45AB-82D3-B30131A315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2" name="Image 11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8B920C2-0A9F-4B98-A454-7088E02876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32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D0A8211-7F4F-394A-970F-01F8CD628A6A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93FAD5A-2AD2-274D-861E-F2340B7FF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Espace réservé du contenu 22">
            <a:extLst>
              <a:ext uri="{FF2B5EF4-FFF2-40B4-BE49-F238E27FC236}">
                <a16:creationId xmlns:a16="http://schemas.microsoft.com/office/drawing/2014/main" id="{1CEF6FC8-4E1D-4070-B303-3E1314271013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90651" y="1725674"/>
            <a:ext cx="1894279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contenu 22">
            <a:extLst>
              <a:ext uri="{FF2B5EF4-FFF2-40B4-BE49-F238E27FC236}">
                <a16:creationId xmlns:a16="http://schemas.microsoft.com/office/drawing/2014/main" id="{063303BC-0541-4D19-ADD7-539EE592F3B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472106" y="1720966"/>
            <a:ext cx="1894279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Espace réservé du contenu 22">
            <a:extLst>
              <a:ext uri="{FF2B5EF4-FFF2-40B4-BE49-F238E27FC236}">
                <a16:creationId xmlns:a16="http://schemas.microsoft.com/office/drawing/2014/main" id="{38936780-6531-4F73-85A8-4A4B1FBA21A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746527" y="1720966"/>
            <a:ext cx="1894279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4" name="Espace réservé du contenu 22">
            <a:extLst>
              <a:ext uri="{FF2B5EF4-FFF2-40B4-BE49-F238E27FC236}">
                <a16:creationId xmlns:a16="http://schemas.microsoft.com/office/drawing/2014/main" id="{0AEF4262-101A-403D-B2A4-3849F00F5CB6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039392" y="1720966"/>
            <a:ext cx="1894279" cy="4871600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9AFB5DF-A6D8-481C-88F2-E7A817F78F17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95FBA58-A55A-4793-9F44-91DCE4240F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21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01FDB86-C5B0-40BF-88E3-CED2E04A4F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56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07BE1FD-4B71-5E42-A047-15EFE8D20777}"/>
              </a:ext>
            </a:extLst>
          </p:cNvPr>
          <p:cNvSpPr/>
          <p:nvPr userDrawn="1"/>
        </p:nvSpPr>
        <p:spPr>
          <a:xfrm>
            <a:off x="320836" y="0"/>
            <a:ext cx="675000" cy="6858000"/>
          </a:xfrm>
          <a:prstGeom prst="rect">
            <a:avLst/>
          </a:prstGeom>
          <a:solidFill>
            <a:srgbClr val="37373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7EA92A4-5425-7D4C-8B1F-A13433102D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114111" y="3748049"/>
            <a:ext cx="5544900" cy="6749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FFF90A-37FD-5E40-A934-74F0EF46EAC3}"/>
              </a:ext>
            </a:extLst>
          </p:cNvPr>
          <p:cNvSpPr txBox="1"/>
          <p:nvPr userDrawn="1"/>
        </p:nvSpPr>
        <p:spPr>
          <a:xfrm>
            <a:off x="282750" y="18356"/>
            <a:ext cx="75465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sp>
        <p:nvSpPr>
          <p:cNvPr id="7" name="Espace réservé du contenu 22">
            <a:extLst>
              <a:ext uri="{FF2B5EF4-FFF2-40B4-BE49-F238E27FC236}">
                <a16:creationId xmlns:a16="http://schemas.microsoft.com/office/drawing/2014/main" id="{5623B742-4D95-EC40-A4C4-45373C3A908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93200" y="258434"/>
            <a:ext cx="7603843" cy="6385435"/>
          </a:xfrm>
          <a:prstGeom prst="rect">
            <a:avLst/>
          </a:prstGeom>
        </p:spPr>
        <p:txBody>
          <a:bodyPr/>
          <a:lstStyle>
            <a:lvl1pPr marL="272654" indent="-272654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538163" indent="-265510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804863" indent="-266700">
              <a:buSzPct val="75000"/>
              <a:tabLst/>
              <a:defRPr>
                <a:solidFill>
                  <a:schemeClr val="tx1"/>
                </a:solidFill>
              </a:defRPr>
            </a:lvl3pPr>
            <a:lvl4pPr marL="1070372" marR="0" indent="-265510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1337072" indent="-266700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D658D8-ADA6-4FEF-9256-8C0E4F0C20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05" y="301271"/>
            <a:ext cx="803858" cy="761175"/>
          </a:xfrm>
          <a:prstGeom prst="rect">
            <a:avLst/>
          </a:prstGeom>
        </p:spPr>
      </p:pic>
      <p:pic>
        <p:nvPicPr>
          <p:cNvPr id="17" name="Image 16" descr="Une image contenant roue, dessin, étoile&#10;&#10;Description générée automatiquement">
            <a:extLst>
              <a:ext uri="{FF2B5EF4-FFF2-40B4-BE49-F238E27FC236}">
                <a16:creationId xmlns:a16="http://schemas.microsoft.com/office/drawing/2014/main" id="{B8522962-546E-4301-8F59-4B15570BE3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60" y="1203438"/>
            <a:ext cx="558508" cy="75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0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A1619B9-A8DD-4748-B9E2-51BDE65F1A2A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E77C03B-E398-2D49-A0AE-665288D8A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1F0472-8CE5-46FD-B373-081D97B7F4A8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8542F2-BF93-4FD3-82C3-DFF0C6D63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4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05AFA88B-7D6A-4FD8-83A3-A4A690A689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6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w/o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AAAD01-51A7-6E4A-8974-25B1D57CC442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B3DEF6-EBE7-E346-B592-CEB5F22FD0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Espace réservé du contenu 22">
            <a:extLst>
              <a:ext uri="{FF2B5EF4-FFF2-40B4-BE49-F238E27FC236}">
                <a16:creationId xmlns:a16="http://schemas.microsoft.com/office/drawing/2014/main" id="{8BB5E84D-3D01-46C7-AB69-3AE7372BF3E1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89001" y="1728000"/>
            <a:ext cx="4184999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7" name="Espace réservé du contenu 22">
            <a:extLst>
              <a:ext uri="{FF2B5EF4-FFF2-40B4-BE49-F238E27FC236}">
                <a16:creationId xmlns:a16="http://schemas.microsoft.com/office/drawing/2014/main" id="{BEB3C51E-C808-4A1E-8FA8-8EC3FDEE9CE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781256" y="1719374"/>
            <a:ext cx="4184999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3ACDAB5-59B1-4425-95F0-7C69AA81344B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E7525F-FDB3-4D38-9132-DD48C1E1FB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5" name="Image 1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DCCA9C0-DDAA-4229-80B0-AA08C7A181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94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 w/o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9134FF7-3F84-EE45-8F5E-238E760B1313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CE68F1-7418-3542-B03B-DAE8D9663E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Espace réservé du contenu 22">
            <a:extLst>
              <a:ext uri="{FF2B5EF4-FFF2-40B4-BE49-F238E27FC236}">
                <a16:creationId xmlns:a16="http://schemas.microsoft.com/office/drawing/2014/main" id="{5EC596D1-DE3C-46D2-A92B-E9B92580CBE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89001" y="1728000"/>
            <a:ext cx="2665725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</a:t>
            </a:r>
            <a:br>
              <a:rPr lang="fr-FR" dirty="0"/>
            </a:br>
            <a:r>
              <a:rPr lang="fr-FR" dirty="0"/>
              <a:t>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7" name="Espace réservé du contenu 22">
            <a:extLst>
              <a:ext uri="{FF2B5EF4-FFF2-40B4-BE49-F238E27FC236}">
                <a16:creationId xmlns:a16="http://schemas.microsoft.com/office/drawing/2014/main" id="{3EEACCA3-9B2C-41E1-822B-64DD0BA9A3D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232026" y="1728000"/>
            <a:ext cx="2665725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</a:t>
            </a:r>
            <a:br>
              <a:rPr lang="fr-FR" dirty="0"/>
            </a:br>
            <a:r>
              <a:rPr lang="fr-FR" dirty="0"/>
              <a:t>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contenu 22">
            <a:extLst>
              <a:ext uri="{FF2B5EF4-FFF2-40B4-BE49-F238E27FC236}">
                <a16:creationId xmlns:a16="http://schemas.microsoft.com/office/drawing/2014/main" id="{A7B61C20-6EB5-41E8-BB55-B95D6A5E372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66425" y="1728000"/>
            <a:ext cx="2665725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</a:t>
            </a:r>
            <a:br>
              <a:rPr lang="fr-FR" dirty="0"/>
            </a:br>
            <a:r>
              <a:rPr lang="fr-FR" dirty="0"/>
              <a:t>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549080-BF26-4EE2-8BFE-0F22A6FCE707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8C147C-70EE-42D2-9B43-A7D10E5F51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4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6A3EBA4-7DA3-40C4-9056-3AFD361C16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6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 w/o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D0A8211-7F4F-394A-970F-01F8CD628A6A}"/>
              </a:ext>
            </a:extLst>
          </p:cNvPr>
          <p:cNvSpPr/>
          <p:nvPr userDrawn="1"/>
        </p:nvSpPr>
        <p:spPr>
          <a:xfrm>
            <a:off x="0" y="3352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93FAD5A-2AD2-274D-861E-F2340B7FF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584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Espace réservé du contenu 22">
            <a:extLst>
              <a:ext uri="{FF2B5EF4-FFF2-40B4-BE49-F238E27FC236}">
                <a16:creationId xmlns:a16="http://schemas.microsoft.com/office/drawing/2014/main" id="{F574870C-561E-41D5-83B2-436394733175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189001" y="1728000"/>
            <a:ext cx="1894279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</a:t>
            </a:r>
            <a:br>
              <a:rPr lang="fr-FR" dirty="0"/>
            </a:br>
            <a:r>
              <a:rPr lang="fr-FR" dirty="0"/>
              <a:t> modifier </a:t>
            </a:r>
            <a:br>
              <a:rPr lang="fr-FR" dirty="0"/>
            </a:br>
            <a:r>
              <a:rPr lang="fr-FR" dirty="0"/>
              <a:t>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contenu 22">
            <a:extLst>
              <a:ext uri="{FF2B5EF4-FFF2-40B4-BE49-F238E27FC236}">
                <a16:creationId xmlns:a16="http://schemas.microsoft.com/office/drawing/2014/main" id="{22070EE7-AEB6-4731-AC1C-89D2A5EE1587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2463480" y="1720966"/>
            <a:ext cx="1894279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</a:t>
            </a:r>
            <a:br>
              <a:rPr lang="fr-FR" dirty="0"/>
            </a:br>
            <a:r>
              <a:rPr lang="fr-FR" dirty="0"/>
              <a:t> modifier </a:t>
            </a:r>
            <a:br>
              <a:rPr lang="fr-FR" dirty="0"/>
            </a:br>
            <a:r>
              <a:rPr lang="fr-FR" dirty="0"/>
              <a:t>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contenu 22">
            <a:extLst>
              <a:ext uri="{FF2B5EF4-FFF2-40B4-BE49-F238E27FC236}">
                <a16:creationId xmlns:a16="http://schemas.microsoft.com/office/drawing/2014/main" id="{BE5B915E-DA97-42D2-8012-44782252F64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737959" y="1720966"/>
            <a:ext cx="1894279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</a:t>
            </a:r>
            <a:br>
              <a:rPr lang="fr-FR" dirty="0"/>
            </a:br>
            <a:r>
              <a:rPr lang="fr-FR" dirty="0"/>
              <a:t> modifier </a:t>
            </a:r>
            <a:br>
              <a:rPr lang="fr-FR" dirty="0"/>
            </a:br>
            <a:r>
              <a:rPr lang="fr-FR" dirty="0"/>
              <a:t>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contenu 22">
            <a:extLst>
              <a:ext uri="{FF2B5EF4-FFF2-40B4-BE49-F238E27FC236}">
                <a16:creationId xmlns:a16="http://schemas.microsoft.com/office/drawing/2014/main" id="{1CB23D3E-84EF-4BC8-A740-3250316C786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7037918" y="1720966"/>
            <a:ext cx="1894279" cy="4871600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 defTabSz="0">
              <a:spcBef>
                <a:spcPts val="1800"/>
              </a:spcBef>
              <a:spcAft>
                <a:spcPts val="300"/>
              </a:spcAft>
              <a:buClr>
                <a:schemeClr val="bg1"/>
              </a:buClr>
              <a:buSzPct val="79000"/>
              <a:buFont typeface="Arial" panose="020B0604020202020204" pitchFamily="34" charset="0"/>
              <a:buChar char="•"/>
              <a:tabLst>
                <a:tab pos="0" algn="l"/>
              </a:tabLst>
              <a:defRPr>
                <a:solidFill>
                  <a:schemeClr val="accent1"/>
                </a:solidFill>
              </a:defRPr>
            </a:lvl1pPr>
            <a:lvl2pPr marL="405950" indent="-161904">
              <a:spcBef>
                <a:spcPts val="300"/>
              </a:spcBef>
              <a:spcAft>
                <a:spcPts val="200"/>
              </a:spcAft>
              <a:buClr>
                <a:schemeClr val="tx1"/>
              </a:buClr>
              <a:tabLst/>
              <a:defRPr sz="1600">
                <a:solidFill>
                  <a:schemeClr val="tx1"/>
                </a:solidFill>
              </a:defRPr>
            </a:lvl2pPr>
            <a:lvl3pPr marL="671423" indent="-167856">
              <a:buSzPct val="75000"/>
              <a:tabLst/>
              <a:defRPr sz="1400">
                <a:solidFill>
                  <a:schemeClr val="tx1"/>
                </a:solidFill>
              </a:defRPr>
            </a:lvl3pPr>
            <a:lvl4pPr marL="699991" marR="0" indent="139288" algn="l" defTabSz="685708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372" indent="167856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</a:t>
            </a:r>
            <a:br>
              <a:rPr lang="fr-FR" dirty="0"/>
            </a:br>
            <a:r>
              <a:rPr lang="fr-FR" dirty="0"/>
              <a:t> modifier </a:t>
            </a:r>
            <a:br>
              <a:rPr lang="fr-FR" dirty="0"/>
            </a:br>
            <a:r>
              <a:rPr lang="fr-FR" dirty="0"/>
              <a:t>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F4D436-2393-4F4E-ADAE-0FEBEC22BACD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9F71CF-09B2-4D5B-8C97-ABA4B80B65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6" name="Image 1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60E45C67-4172-4FE2-99F8-D1346CFF20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7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2">
            <a:extLst>
              <a:ext uri="{FF2B5EF4-FFF2-40B4-BE49-F238E27FC236}">
                <a16:creationId xmlns:a16="http://schemas.microsoft.com/office/drawing/2014/main" id="{51BEA968-0B6F-AC4D-BF47-1B7F6AA984B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9000" y="4305600"/>
            <a:ext cx="8738288" cy="2338268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C07C07-7100-C940-960E-A2CAA36F0636}"/>
              </a:ext>
            </a:extLst>
          </p:cNvPr>
          <p:cNvSpPr/>
          <p:nvPr userDrawn="1"/>
        </p:nvSpPr>
        <p:spPr>
          <a:xfrm>
            <a:off x="8681013" y="6240684"/>
            <a:ext cx="462987" cy="61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08FE5-E322-8541-B1CA-2E369D010E0E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100000">
            <a:off x="6603060" y="4317157"/>
            <a:ext cx="2205310" cy="220384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A0CD0CC3-1AFD-4109-8EAE-20A4B827B428}"/>
              </a:ext>
            </a:extLst>
          </p:cNvPr>
          <p:cNvSpPr/>
          <p:nvPr userDrawn="1"/>
        </p:nvSpPr>
        <p:spPr>
          <a:xfrm>
            <a:off x="0" y="30530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98F5502C-6B43-44E1-ADCF-AE0637699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9762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E11048C-DC51-478D-8A36-9E21E29E932F}"/>
              </a:ext>
            </a:extLst>
          </p:cNvPr>
          <p:cNvSpPr txBox="1"/>
          <p:nvPr userDrawn="1"/>
        </p:nvSpPr>
        <p:spPr>
          <a:xfrm rot="16200000">
            <a:off x="-376924" y="33223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CDEEF40C-D12A-4D97-AC88-AB6B308139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3124544"/>
            <a:ext cx="648615" cy="602696"/>
          </a:xfrm>
          <a:prstGeom prst="rect">
            <a:avLst/>
          </a:prstGeom>
        </p:spPr>
      </p:pic>
      <p:pic>
        <p:nvPicPr>
          <p:cNvPr id="48" name="Image 4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AAC5F833-9FCF-4EE3-9C53-49F35D81C7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31223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24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A DEFE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2">
            <a:extLst>
              <a:ext uri="{FF2B5EF4-FFF2-40B4-BE49-F238E27FC236}">
                <a16:creationId xmlns:a16="http://schemas.microsoft.com/office/drawing/2014/main" id="{51BEA968-0B6F-AC4D-BF47-1B7F6AA984B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9000" y="4305600"/>
            <a:ext cx="8738288" cy="2338268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C07C07-7100-C940-960E-A2CAA36F0636}"/>
              </a:ext>
            </a:extLst>
          </p:cNvPr>
          <p:cNvSpPr/>
          <p:nvPr userDrawn="1"/>
        </p:nvSpPr>
        <p:spPr>
          <a:xfrm>
            <a:off x="8681013" y="6240684"/>
            <a:ext cx="462987" cy="61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68EA5F4-6359-4D80-ABA1-A122BC09B272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650"/>
            <a:ext cx="9147600" cy="244058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2F493B1-79B6-4CE6-A334-C4580DBAEB51}"/>
              </a:ext>
            </a:extLst>
          </p:cNvPr>
          <p:cNvSpPr/>
          <p:nvPr userDrawn="1"/>
        </p:nvSpPr>
        <p:spPr>
          <a:xfrm>
            <a:off x="0" y="30530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54D29FA-6CA5-4F8D-B644-7F06C6C582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9762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4D37C3-5D19-4506-942D-77E482F897D9}"/>
              </a:ext>
            </a:extLst>
          </p:cNvPr>
          <p:cNvSpPr txBox="1"/>
          <p:nvPr userDrawn="1"/>
        </p:nvSpPr>
        <p:spPr>
          <a:xfrm rot="16200000">
            <a:off x="-376924" y="33223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B99BC06-C089-41EA-B438-3230457442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3124544"/>
            <a:ext cx="648615" cy="602696"/>
          </a:xfrm>
          <a:prstGeom prst="rect">
            <a:avLst/>
          </a:prstGeom>
        </p:spPr>
      </p:pic>
      <p:pic>
        <p:nvPicPr>
          <p:cNvPr id="25" name="Image 2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186F3D0-9657-476B-9962-CDC4AFD46D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3122387"/>
            <a:ext cx="536686" cy="60269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2B752EC-B8A2-458F-B4A6-FC29E1569C94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100000">
            <a:off x="6603060" y="4317157"/>
            <a:ext cx="2205310" cy="220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28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MVN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2">
            <a:extLst>
              <a:ext uri="{FF2B5EF4-FFF2-40B4-BE49-F238E27FC236}">
                <a16:creationId xmlns:a16="http://schemas.microsoft.com/office/drawing/2014/main" id="{51BEA968-0B6F-AC4D-BF47-1B7F6AA984B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9000" y="4305600"/>
            <a:ext cx="8738288" cy="2338268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C07C07-7100-C940-960E-A2CAA36F0636}"/>
              </a:ext>
            </a:extLst>
          </p:cNvPr>
          <p:cNvSpPr/>
          <p:nvPr userDrawn="1"/>
        </p:nvSpPr>
        <p:spPr>
          <a:xfrm>
            <a:off x="8681013" y="6240684"/>
            <a:ext cx="462987" cy="61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11" name="Image 10" descr="Une image contenant bâtiment, personne, extérieur, fenêtre&#10;&#10;Description générée automatiquement">
            <a:extLst>
              <a:ext uri="{FF2B5EF4-FFF2-40B4-BE49-F238E27FC236}">
                <a16:creationId xmlns:a16="http://schemas.microsoft.com/office/drawing/2014/main" id="{9C4B5238-F0D6-47C9-9401-1483545439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54"/>
            <a:ext cx="9144000" cy="24384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5E31AD-DA9D-4F2D-AFC0-F911B8C67E73}"/>
              </a:ext>
            </a:extLst>
          </p:cNvPr>
          <p:cNvSpPr/>
          <p:nvPr userDrawn="1"/>
        </p:nvSpPr>
        <p:spPr>
          <a:xfrm>
            <a:off x="0" y="30530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592C49B-738A-43CE-8FE2-89A400D27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9762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7C4C98-5400-4814-8BCA-1294290BF956}"/>
              </a:ext>
            </a:extLst>
          </p:cNvPr>
          <p:cNvSpPr txBox="1"/>
          <p:nvPr userDrawn="1"/>
        </p:nvSpPr>
        <p:spPr>
          <a:xfrm rot="16200000">
            <a:off x="-376924" y="33223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4206868-F0D0-480C-B0D9-90D963A267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3124544"/>
            <a:ext cx="648615" cy="602696"/>
          </a:xfrm>
          <a:prstGeom prst="rect">
            <a:avLst/>
          </a:prstGeom>
        </p:spPr>
      </p:pic>
      <p:pic>
        <p:nvPicPr>
          <p:cNvPr id="21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1FFBB926-4416-4CFF-AC6B-C54C0EFC5F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3122387"/>
            <a:ext cx="536686" cy="6026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415B43-5894-4C46-A942-3AC74FF49891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100000">
            <a:off x="6603060" y="4317157"/>
            <a:ext cx="2205310" cy="220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3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2">
            <a:extLst>
              <a:ext uri="{FF2B5EF4-FFF2-40B4-BE49-F238E27FC236}">
                <a16:creationId xmlns:a16="http://schemas.microsoft.com/office/drawing/2014/main" id="{51BEA968-0B6F-AC4D-BF47-1B7F6AA984B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9000" y="4305600"/>
            <a:ext cx="8738288" cy="2338268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C07C07-7100-C940-960E-A2CAA36F0636}"/>
              </a:ext>
            </a:extLst>
          </p:cNvPr>
          <p:cNvSpPr/>
          <p:nvPr userDrawn="1"/>
        </p:nvSpPr>
        <p:spPr>
          <a:xfrm>
            <a:off x="8681013" y="6240684"/>
            <a:ext cx="462987" cy="61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E7CB925-A03F-4F19-985E-89195BFF16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54"/>
            <a:ext cx="9144000" cy="24368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A7FFE7C-45F1-4CD5-AD8F-D84E69FC8D84}"/>
              </a:ext>
            </a:extLst>
          </p:cNvPr>
          <p:cNvSpPr/>
          <p:nvPr userDrawn="1"/>
        </p:nvSpPr>
        <p:spPr>
          <a:xfrm>
            <a:off x="0" y="30530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317C2D0-009D-4EDE-B579-85E5CD62C0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9762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6A5F002-EA36-4F42-AD4C-F4BA5B1D9038}"/>
              </a:ext>
            </a:extLst>
          </p:cNvPr>
          <p:cNvSpPr txBox="1"/>
          <p:nvPr userDrawn="1"/>
        </p:nvSpPr>
        <p:spPr>
          <a:xfrm rot="16200000">
            <a:off x="-376924" y="33223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CBBF14B-3D64-47DA-A6D7-68242CFE22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3124544"/>
            <a:ext cx="648615" cy="602696"/>
          </a:xfrm>
          <a:prstGeom prst="rect">
            <a:avLst/>
          </a:prstGeom>
        </p:spPr>
      </p:pic>
      <p:pic>
        <p:nvPicPr>
          <p:cNvPr id="21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FB466F8-9C3A-4BFF-8D22-E8E9B1710F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3122387"/>
            <a:ext cx="536686" cy="6026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E845EB-487F-4C15-9004-71904278DC34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100000">
            <a:off x="6603060" y="4317157"/>
            <a:ext cx="2205310" cy="220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65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2">
            <a:extLst>
              <a:ext uri="{FF2B5EF4-FFF2-40B4-BE49-F238E27FC236}">
                <a16:creationId xmlns:a16="http://schemas.microsoft.com/office/drawing/2014/main" id="{51BEA968-0B6F-AC4D-BF47-1B7F6AA984B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9000" y="4305600"/>
            <a:ext cx="8738288" cy="2338268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chemeClr val="accent1"/>
              </a:buClr>
              <a:tabLst/>
              <a:defRPr>
                <a:solidFill>
                  <a:schemeClr val="accent1"/>
                </a:solidFill>
              </a:defRPr>
            </a:lvl1pPr>
            <a:lvl2pPr marL="406004" indent="-161925">
              <a:buClr>
                <a:schemeClr val="tx1"/>
              </a:buClr>
              <a:tabLst/>
              <a:defRPr>
                <a:solidFill>
                  <a:schemeClr val="tx1"/>
                </a:solidFill>
              </a:defRPr>
            </a:lvl2pPr>
            <a:lvl3pPr marL="671513" indent="-167879">
              <a:buSzPct val="75000"/>
              <a:tabLst/>
              <a:defRPr>
                <a:solidFill>
                  <a:schemeClr val="tx1"/>
                </a:solidFill>
              </a:defRPr>
            </a:lvl3pPr>
            <a:lvl4pPr marL="700088" marR="0" indent="139304" algn="l" defTabSz="685800" rtl="0" eaLnBrk="1" fontAlgn="auto" latinLnBrk="0" hangingPunct="1">
              <a:lnSpc>
                <a:spcPct val="100000"/>
              </a:lnSpc>
              <a:spcBef>
                <a:spcPts val="18"/>
              </a:spcBef>
              <a:spcAft>
                <a:spcPts val="0"/>
              </a:spcAft>
              <a:buClr>
                <a:srgbClr val="373737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902494" indent="167879">
              <a:buSzPct val="75000"/>
              <a:buFont typeface="Cambria" panose="02040503050406030204" pitchFamily="18" charset="0"/>
              <a:buChar char="⎻"/>
              <a:tabLst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C07C07-7100-C940-960E-A2CAA36F0636}"/>
              </a:ext>
            </a:extLst>
          </p:cNvPr>
          <p:cNvSpPr/>
          <p:nvPr userDrawn="1"/>
        </p:nvSpPr>
        <p:spPr>
          <a:xfrm>
            <a:off x="8681013" y="6240684"/>
            <a:ext cx="462987" cy="61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84CB2BF-AEF8-4860-BB0D-78F3596829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52"/>
            <a:ext cx="9144000" cy="24384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D5E7E9-8B95-4A51-AA0E-25DA8DAFAB2A}"/>
              </a:ext>
            </a:extLst>
          </p:cNvPr>
          <p:cNvSpPr/>
          <p:nvPr userDrawn="1"/>
        </p:nvSpPr>
        <p:spPr>
          <a:xfrm>
            <a:off x="0" y="3053080"/>
            <a:ext cx="9144000" cy="751840"/>
          </a:xfrm>
          <a:prstGeom prst="rect">
            <a:avLst/>
          </a:prstGeom>
          <a:solidFill>
            <a:srgbClr val="37373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B0AA6F7-9F61-4C07-807B-DE3DB7D15C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41" y="2976200"/>
            <a:ext cx="7179611" cy="90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132160" indent="0">
              <a:lnSpc>
                <a:spcPct val="100000"/>
              </a:lnSpc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5BA2558-8789-4FBF-A06F-0EF6DBD46447}"/>
              </a:ext>
            </a:extLst>
          </p:cNvPr>
          <p:cNvSpPr txBox="1"/>
          <p:nvPr userDrawn="1"/>
        </p:nvSpPr>
        <p:spPr>
          <a:xfrm rot="16200000">
            <a:off x="-376924" y="33223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6F44F3-45C1-41D1-9108-39BBCF168D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3124544"/>
            <a:ext cx="648615" cy="602696"/>
          </a:xfrm>
          <a:prstGeom prst="rect">
            <a:avLst/>
          </a:prstGeom>
        </p:spPr>
      </p:pic>
      <p:pic>
        <p:nvPicPr>
          <p:cNvPr id="21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34FB4F3-7FB7-4B51-9938-8BA8F1A3AA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3122387"/>
            <a:ext cx="536686" cy="6026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2BC2B-BBBE-4A64-9637-AB0350F3D053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100000">
            <a:off x="6603060" y="4317157"/>
            <a:ext cx="2205310" cy="220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28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7137B2A-630B-7D4A-B45A-91522C5E6DEC}"/>
              </a:ext>
            </a:extLst>
          </p:cNvPr>
          <p:cNvSpPr/>
          <p:nvPr userDrawn="1"/>
        </p:nvSpPr>
        <p:spPr>
          <a:xfrm>
            <a:off x="8739000" y="6318000"/>
            <a:ext cx="405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3DA717-65C7-AA45-8F07-05B9290CE855}"/>
              </a:ext>
            </a:extLst>
          </p:cNvPr>
          <p:cNvSpPr/>
          <p:nvPr userDrawn="1"/>
        </p:nvSpPr>
        <p:spPr>
          <a:xfrm rot="5400000">
            <a:off x="1143002" y="-1143000"/>
            <a:ext cx="6857998" cy="9143999"/>
          </a:xfrm>
          <a:prstGeom prst="rect">
            <a:avLst/>
          </a:prstGeom>
          <a:gradFill>
            <a:gsLst>
              <a:gs pos="0">
                <a:srgbClr val="D9D9D9">
                  <a:alpha val="0"/>
                </a:srgbClr>
              </a:gs>
              <a:gs pos="99000">
                <a:srgbClr val="808080">
                  <a:alpha val="15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641793" y="1470581"/>
            <a:ext cx="5860415" cy="538741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400" i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message clé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32C575-A8D5-4869-BEA3-C8DA35180C63}"/>
              </a:ext>
            </a:extLst>
          </p:cNvPr>
          <p:cNvSpPr txBox="1"/>
          <p:nvPr userDrawn="1"/>
        </p:nvSpPr>
        <p:spPr>
          <a:xfrm rot="16200000">
            <a:off x="-376924" y="604526"/>
            <a:ext cx="100620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alpha val="2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Confidential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876519-7E0E-475F-BAA2-8D825A3DF0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2" y="406744"/>
            <a:ext cx="648615" cy="602696"/>
          </a:xfrm>
          <a:prstGeom prst="rect">
            <a:avLst/>
          </a:prstGeom>
        </p:spPr>
      </p:pic>
      <p:pic>
        <p:nvPicPr>
          <p:cNvPr id="14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79AA70C-2B85-439A-8747-F301ED2A8A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" y="404587"/>
            <a:ext cx="536686" cy="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31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ATEL 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739000" y="6318000"/>
            <a:ext cx="405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A0A22C5A-4314-0B45-BF00-F4F40AB0E32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3506" y="3747809"/>
            <a:ext cx="8795985" cy="3705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Write: Contact:</a:t>
            </a:r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44172B13-1C18-414F-A165-D025A165022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3507" y="4059123"/>
            <a:ext cx="8795984" cy="3705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 err="1"/>
              <a:t>Firstname</a:t>
            </a:r>
            <a:r>
              <a:rPr lang="en-US" noProof="0" dirty="0"/>
              <a:t> Name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92513617-4B19-D54A-9CF7-207B3507975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3508" y="4424609"/>
            <a:ext cx="8795984" cy="3705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E-mail address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E094A1E-64E1-FC40-943E-4995F1C8D15F}"/>
              </a:ext>
            </a:extLst>
          </p:cNvPr>
          <p:cNvSpPr txBox="1"/>
          <p:nvPr userDrawn="1"/>
        </p:nvSpPr>
        <p:spPr>
          <a:xfrm>
            <a:off x="7717610" y="5722615"/>
            <a:ext cx="1426389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Transatel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USA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499 N. Canon Drive, Suite 308 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Beverly Hills, CA 90210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USA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N° 5736521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0A95D85-8690-E045-971C-AA8B057FCCAA}"/>
              </a:ext>
            </a:extLst>
          </p:cNvPr>
          <p:cNvSpPr txBox="1"/>
          <p:nvPr userDrawn="1"/>
        </p:nvSpPr>
        <p:spPr>
          <a:xfrm>
            <a:off x="3891280" y="5706028"/>
            <a:ext cx="1516073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Transatel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CH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Route de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Chêne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5, c/o CCIFS 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1207 Genève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SUISSE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N°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fédéral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CH-660.2.565.013-7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2B1959F-0251-9642-818D-52468644377B}"/>
              </a:ext>
            </a:extLst>
          </p:cNvPr>
          <p:cNvSpPr txBox="1"/>
          <p:nvPr userDrawn="1"/>
        </p:nvSpPr>
        <p:spPr>
          <a:xfrm>
            <a:off x="6472063" y="5706028"/>
            <a:ext cx="1261880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Transatel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LUX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28, rue de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Bettembourg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 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L – 5810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Hesperange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LUXEMBOURG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N° B114951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BC0C720-33BF-E947-83B1-DD862F4F3CC3}"/>
              </a:ext>
            </a:extLst>
          </p:cNvPr>
          <p:cNvSpPr txBox="1"/>
          <p:nvPr userDrawn="1"/>
        </p:nvSpPr>
        <p:spPr>
          <a:xfrm>
            <a:off x="1429057" y="5706028"/>
            <a:ext cx="1322690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Transatel UK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Finsgate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, 5/7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Cranwood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Street 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London, EC1V 9EE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UNITED KINGDOM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N° 04086268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60069D-9609-2048-911A-20C5A1A9D884}"/>
              </a:ext>
            </a:extLst>
          </p:cNvPr>
          <p:cNvSpPr txBox="1"/>
          <p:nvPr userDrawn="1"/>
        </p:nvSpPr>
        <p:spPr>
          <a:xfrm>
            <a:off x="5226514" y="5706028"/>
            <a:ext cx="1261880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Transatel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NL 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Hogehilweg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16 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1101CD Amsterdam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NEDERLAND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N° 34200147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A0D8B4C-61BE-044C-AFAC-71AC574FA204}"/>
              </a:ext>
            </a:extLst>
          </p:cNvPr>
          <p:cNvSpPr txBox="1"/>
          <p:nvPr userDrawn="1"/>
        </p:nvSpPr>
        <p:spPr>
          <a:xfrm>
            <a:off x="183508" y="5706028"/>
            <a:ext cx="1261880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Transatel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49-51,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quai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de Dion Bouton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92806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Puteaux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CEDEX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FRANCE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N° 432786432 RCS Nanterre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7109FEC-F782-D043-87B6-6EAFD746F854}"/>
              </a:ext>
            </a:extLst>
          </p:cNvPr>
          <p:cNvSpPr txBox="1"/>
          <p:nvPr userDrawn="1"/>
        </p:nvSpPr>
        <p:spPr>
          <a:xfrm>
            <a:off x="2735416" y="5706028"/>
            <a:ext cx="1261880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Transatel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7607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BE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Rue Marie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Depage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3 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Boîte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4 1180 Uccle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BELGIQUE</a:t>
            </a: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N° 476.709.468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63C702-4267-324A-A310-6FD870761842}"/>
              </a:ext>
            </a:extLst>
          </p:cNvPr>
          <p:cNvSpPr txBox="1"/>
          <p:nvPr userDrawn="1"/>
        </p:nvSpPr>
        <p:spPr>
          <a:xfrm>
            <a:off x="183506" y="4902996"/>
            <a:ext cx="879598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www.transatel.com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75579A-226F-8E45-970E-4D572B0A559B}"/>
              </a:ext>
            </a:extLst>
          </p:cNvPr>
          <p:cNvSpPr/>
          <p:nvPr userDrawn="1"/>
        </p:nvSpPr>
        <p:spPr>
          <a:xfrm>
            <a:off x="0" y="2848643"/>
            <a:ext cx="9143999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4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F0302020204030204"/>
                <a:ea typeface="Open Sans Light" panose="020B0306030504020204" pitchFamily="34" charset="0"/>
                <a:cs typeface="Open Sans Light" panose="020B0306030504020204" pitchFamily="34" charset="0"/>
              </a:rPr>
              <a:t>From Mobile to IoT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864828E-5517-4CFB-9E4E-06066D389E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870" y="801226"/>
            <a:ext cx="1936184" cy="1799109"/>
          </a:xfrm>
          <a:prstGeom prst="rect">
            <a:avLst/>
          </a:prstGeom>
        </p:spPr>
      </p:pic>
      <p:pic>
        <p:nvPicPr>
          <p:cNvPr id="24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2C9959F-C0A5-40B8-8137-20C70E7554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36" y="810618"/>
            <a:ext cx="1602165" cy="179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9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337" y="1425601"/>
            <a:ext cx="8663663" cy="5262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 titre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ZoneTexte 9"/>
          <p:cNvSpPr txBox="1"/>
          <p:nvPr userDrawn="1"/>
        </p:nvSpPr>
        <p:spPr>
          <a:xfrm>
            <a:off x="8658236" y="6516353"/>
            <a:ext cx="468398" cy="30008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fld id="{A89391F4-64D0-492F-80F8-A2FFC66ECA55}" type="slidenum">
              <a:rPr lang="fr-FR" sz="1350" smtClean="0">
                <a:solidFill>
                  <a:srgbClr val="808080"/>
                </a:solidFill>
              </a:rPr>
              <a:pPr algn="r"/>
              <a:t>‹N°›</a:t>
            </a:fld>
            <a:endParaRPr lang="fr-FR" sz="1350">
              <a:solidFill>
                <a:srgbClr val="808080"/>
              </a:solidFill>
            </a:endParaRPr>
          </a:p>
        </p:txBody>
      </p:sp>
      <p:sp>
        <p:nvSpPr>
          <p:cNvPr id="8" name="Espace réservé du titre 7"/>
          <p:cNvSpPr>
            <a:spLocks noGrp="1"/>
          </p:cNvSpPr>
          <p:nvPr>
            <p:ph type="title"/>
          </p:nvPr>
        </p:nvSpPr>
        <p:spPr>
          <a:xfrm>
            <a:off x="197070" y="360000"/>
            <a:ext cx="8658931" cy="93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229677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9" r:id="rId3"/>
    <p:sldLayoutId id="2147483681" r:id="rId4"/>
    <p:sldLayoutId id="2147483683" r:id="rId5"/>
    <p:sldLayoutId id="2147483678" r:id="rId6"/>
    <p:sldLayoutId id="2147483677" r:id="rId7"/>
    <p:sldLayoutId id="2147483698" r:id="rId8"/>
    <p:sldLayoutId id="2147483699" r:id="rId9"/>
    <p:sldLayoutId id="2147483700" r:id="rId10"/>
    <p:sldLayoutId id="2147483685" r:id="rId11"/>
    <p:sldLayoutId id="2147483694" r:id="rId12"/>
    <p:sldLayoutId id="2147483695" r:id="rId13"/>
    <p:sldLayoutId id="2147483696" r:id="rId14"/>
    <p:sldLayoutId id="2147483697" r:id="rId15"/>
    <p:sldLayoutId id="2147483675" r:id="rId16"/>
    <p:sldLayoutId id="2147483691" r:id="rId17"/>
  </p:sldLayoutIdLst>
  <p:hf sldNum="0"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rgbClr val="005A70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00038" marR="0" indent="-300038" algn="l" defTabSz="685800" rtl="0" eaLnBrk="1" fontAlgn="auto" latinLnBrk="0" hangingPunct="1">
        <a:lnSpc>
          <a:spcPct val="100000"/>
        </a:lnSpc>
        <a:spcBef>
          <a:spcPts val="1500"/>
        </a:spcBef>
        <a:spcAft>
          <a:spcPts val="0"/>
        </a:spcAft>
        <a:buClr>
          <a:schemeClr val="accent1"/>
        </a:buClr>
        <a:buSzPct val="90000"/>
        <a:buFont typeface="AppleSDGothicNeo-Regular" panose="02000300000000000000" pitchFamily="2" charset="-127"/>
        <a:buChar char="◼︎"/>
        <a:tabLst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03635" indent="-233363" algn="l" defTabSz="685800" rtl="0" eaLnBrk="1" latinLnBrk="0" hangingPunct="1">
        <a:lnSpc>
          <a:spcPct val="100000"/>
        </a:lnSpc>
        <a:spcBef>
          <a:spcPts val="225"/>
        </a:spcBef>
        <a:spcAft>
          <a:spcPts val="150"/>
        </a:spcAft>
        <a:buClr>
          <a:schemeClr val="tx1"/>
        </a:buClr>
        <a:buSzPct val="100000"/>
        <a:buFont typeface="Arial" panose="020B0604020202020204" pitchFamily="34" charset="0"/>
        <a:buChar char="•"/>
        <a:tabLst/>
        <a:defRPr sz="1600" kern="1200">
          <a:solidFill>
            <a:srgbClr val="373737"/>
          </a:solidFill>
          <a:latin typeface="Calibri Light" panose="020F0302020204030204" pitchFamily="34" charset="0"/>
          <a:ea typeface="+mn-ea"/>
          <a:cs typeface="+mn-cs"/>
        </a:defRPr>
      </a:lvl2pPr>
      <a:lvl3pPr marL="767954" marR="0" indent="-229791" algn="l" defTabSz="685800" rtl="0" eaLnBrk="1" fontAlgn="auto" latinLnBrk="0" hangingPunct="1">
        <a:lnSpc>
          <a:spcPct val="100000"/>
        </a:lnSpc>
        <a:spcBef>
          <a:spcPts val="225"/>
        </a:spcBef>
        <a:spcAft>
          <a:spcPts val="0"/>
        </a:spcAft>
        <a:buClr>
          <a:srgbClr val="373737"/>
        </a:buClr>
        <a:buSzPct val="80000"/>
        <a:buFont typeface="Cambria" panose="02040503050406030204" pitchFamily="18" charset="0"/>
        <a:buChar char="⎻"/>
        <a:tabLst/>
        <a:defRPr sz="1400" kern="1200">
          <a:solidFill>
            <a:srgbClr val="373737"/>
          </a:solidFill>
          <a:latin typeface="Calibri Light" panose="020F0302020204030204" pitchFamily="34" charset="0"/>
          <a:ea typeface="+mn-ea"/>
          <a:cs typeface="+mn-cs"/>
        </a:defRPr>
      </a:lvl3pPr>
      <a:lvl4pPr marL="1038225" marR="0" indent="-233363" algn="l" defTabSz="685800" rtl="0" eaLnBrk="1" fontAlgn="auto" latinLnBrk="0" hangingPunct="1">
        <a:lnSpc>
          <a:spcPct val="100000"/>
        </a:lnSpc>
        <a:spcBef>
          <a:spcPts val="18"/>
        </a:spcBef>
        <a:spcAft>
          <a:spcPts val="0"/>
        </a:spcAft>
        <a:buClr>
          <a:srgbClr val="373737"/>
        </a:buClr>
        <a:buSzPct val="80000"/>
        <a:buFont typeface="Arial" panose="020B0604020202020204" pitchFamily="34" charset="0"/>
        <a:buChar char="•"/>
        <a:tabLst/>
        <a:defRPr sz="1200" kern="1200">
          <a:solidFill>
            <a:srgbClr val="373737"/>
          </a:solidFill>
          <a:latin typeface="Calibri Light" panose="020F0302020204030204" pitchFamily="34" charset="0"/>
          <a:ea typeface="+mn-ea"/>
          <a:cs typeface="+mn-cs"/>
        </a:defRPr>
      </a:lvl4pPr>
      <a:lvl5pPr marL="1302544" indent="-232172" algn="l" defTabSz="685800" rtl="0" eaLnBrk="1" latinLnBrk="0" hangingPunct="1">
        <a:lnSpc>
          <a:spcPct val="90000"/>
        </a:lnSpc>
        <a:spcBef>
          <a:spcPts val="375"/>
        </a:spcBef>
        <a:buClr>
          <a:srgbClr val="373737"/>
        </a:buClr>
        <a:buSzPct val="80000"/>
        <a:buFont typeface="Cambria" panose="02040503050406030204" pitchFamily="18" charset="0"/>
        <a:buChar char="⎻"/>
        <a:tabLst/>
        <a:defRPr sz="1200" b="0" i="0" kern="1200">
          <a:solidFill>
            <a:schemeClr val="tx2"/>
          </a:solidFill>
          <a:latin typeface="Calibri Light" charset="0"/>
          <a:ea typeface="Calibri Light" charset="0"/>
          <a:cs typeface="Calibri Light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373737"/>
        </a:buClr>
        <a:buFont typeface="Arial" panose="020B0604020202020204" pitchFamily="34" charset="0"/>
        <a:buChar char="•"/>
        <a:defRPr sz="1350" kern="1200">
          <a:solidFill>
            <a:srgbClr val="373737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jp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26.png"/><Relationship Id="rId5" Type="http://schemas.openxmlformats.org/officeDocument/2006/relationships/image" Target="../media/image34.png"/><Relationship Id="rId10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9A85DB-0A83-304E-A8DC-B154CF56B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8915" y="2333654"/>
            <a:ext cx="5104879" cy="699274"/>
          </a:xfrm>
        </p:spPr>
        <p:txBody>
          <a:bodyPr/>
          <a:lstStyle/>
          <a:p>
            <a:r>
              <a:rPr lang="fr-FR" dirty="0"/>
              <a:t>Core Network Automation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DD29E3-5875-3542-88A3-3F3C3A8E1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6229" y="5579244"/>
            <a:ext cx="1901049" cy="547687"/>
          </a:xfrm>
        </p:spPr>
        <p:txBody>
          <a:bodyPr/>
          <a:lstStyle/>
          <a:p>
            <a:r>
              <a:rPr lang="fr-FR" dirty="0"/>
              <a:t>Novembre 2023 </a:t>
            </a:r>
            <a:br>
              <a:rPr lang="fr-FR" dirty="0"/>
            </a:br>
            <a:r>
              <a:rPr lang="fr-FR" dirty="0"/>
              <a:t>Octobre 2024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C1FEF1D-6774-C44B-A31C-3CE3EE04E6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6289" y="6161550"/>
            <a:ext cx="5005290" cy="300081"/>
          </a:xfrm>
        </p:spPr>
        <p:txBody>
          <a:bodyPr>
            <a:normAutofit/>
          </a:bodyPr>
          <a:lstStyle/>
          <a:p>
            <a:r>
              <a:rPr lang="fr-FR" dirty="0"/>
              <a:t>Stephane Gratias</a:t>
            </a:r>
          </a:p>
        </p:txBody>
      </p:sp>
      <p:pic>
        <p:nvPicPr>
          <p:cNvPr id="16" name="Image 15" descr="Une image contenant capture d’écran, Graphique, Police, logo&#10;&#10;Description générée automatiquement">
            <a:extLst>
              <a:ext uri="{FF2B5EF4-FFF2-40B4-BE49-F238E27FC236}">
                <a16:creationId xmlns:a16="http://schemas.microsoft.com/office/drawing/2014/main" id="{630E2186-381E-5559-DB62-23F0F05E1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81" y="4643486"/>
            <a:ext cx="1624079" cy="1209601"/>
          </a:xfrm>
          <a:prstGeom prst="rect">
            <a:avLst/>
          </a:prstGeom>
        </p:spPr>
      </p:pic>
      <p:pic>
        <p:nvPicPr>
          <p:cNvPr id="37" name="Image 36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8941D759-4E66-D9EB-3990-9A728DD61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419" y="3315666"/>
            <a:ext cx="4304581" cy="2914633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6CDD450A-FBB6-C733-7B9A-4851980F9D8B}"/>
              </a:ext>
            </a:extLst>
          </p:cNvPr>
          <p:cNvSpPr/>
          <p:nvPr/>
        </p:nvSpPr>
        <p:spPr>
          <a:xfrm>
            <a:off x="6427433" y="5710953"/>
            <a:ext cx="2370338" cy="8319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symbole, logo, Graphique, Police&#10;&#10;Description générée automatiquement">
            <a:extLst>
              <a:ext uri="{FF2B5EF4-FFF2-40B4-BE49-F238E27FC236}">
                <a16:creationId xmlns:a16="http://schemas.microsoft.com/office/drawing/2014/main" id="{F96E40CD-DB1E-557C-4558-8F086B23A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651" y="3315666"/>
            <a:ext cx="1328738" cy="857250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7BEDAD8-14A4-843C-8DEF-0DD6DF46D189}"/>
              </a:ext>
            </a:extLst>
          </p:cNvPr>
          <p:cNvCxnSpPr>
            <a:cxnSpLocks/>
          </p:cNvCxnSpPr>
          <p:nvPr/>
        </p:nvCxnSpPr>
        <p:spPr>
          <a:xfrm>
            <a:off x="3157020" y="4054415"/>
            <a:ext cx="0" cy="8540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DA77A317-BE3D-DB77-1DDF-8D54437FA553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3969060" y="3827619"/>
            <a:ext cx="2725038" cy="1420668"/>
          </a:xfrm>
          <a:prstGeom prst="bentConnector3">
            <a:avLst>
              <a:gd name="adj1" fmla="val 2689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 : en angle 42">
            <a:extLst>
              <a:ext uri="{FF2B5EF4-FFF2-40B4-BE49-F238E27FC236}">
                <a16:creationId xmlns:a16="http://schemas.microsoft.com/office/drawing/2014/main" id="{ACCF4929-5424-FCB4-EF3E-219E95D756B0}"/>
              </a:ext>
            </a:extLst>
          </p:cNvPr>
          <p:cNvCxnSpPr>
            <a:cxnSpLocks/>
          </p:cNvCxnSpPr>
          <p:nvPr/>
        </p:nvCxnSpPr>
        <p:spPr>
          <a:xfrm flipV="1">
            <a:off x="3969060" y="4402999"/>
            <a:ext cx="1624079" cy="840086"/>
          </a:xfrm>
          <a:prstGeom prst="bentConnector3">
            <a:avLst>
              <a:gd name="adj1" fmla="val 4522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593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Police, Graphique, logo, blanc&#10;&#10;Description générée automatiquement">
            <a:extLst>
              <a:ext uri="{FF2B5EF4-FFF2-40B4-BE49-F238E27FC236}">
                <a16:creationId xmlns:a16="http://schemas.microsoft.com/office/drawing/2014/main" id="{4EC25C93-27E7-32AD-0D5E-C88E1CD7A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767" y="4779650"/>
            <a:ext cx="1069125" cy="711454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188A9F85-121E-5D40-8EA7-F2B795C6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</a:t>
            </a:r>
          </a:p>
        </p:txBody>
      </p:sp>
      <p:pic>
        <p:nvPicPr>
          <p:cNvPr id="8" name="Image 7" descr="Une image contenant capture d’écran, Graphique, Police, logo&#10;&#10;Description générée automatiquement">
            <a:extLst>
              <a:ext uri="{FF2B5EF4-FFF2-40B4-BE49-F238E27FC236}">
                <a16:creationId xmlns:a16="http://schemas.microsoft.com/office/drawing/2014/main" id="{66A24891-BB1D-E517-54E2-ACDBB3502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80" y="4344691"/>
            <a:ext cx="1523790" cy="1134907"/>
          </a:xfrm>
          <a:prstGeom prst="rect">
            <a:avLst/>
          </a:prstGeom>
        </p:spPr>
      </p:pic>
      <p:pic>
        <p:nvPicPr>
          <p:cNvPr id="13" name="Image 1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E2574D08-0C42-6718-18F4-346AF59F9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299" y="4344691"/>
            <a:ext cx="642629" cy="503477"/>
          </a:xfrm>
          <a:prstGeom prst="rect">
            <a:avLst/>
          </a:prstGeom>
        </p:spPr>
      </p:pic>
      <p:pic>
        <p:nvPicPr>
          <p:cNvPr id="15" name="Image 14" descr="Une image contenant Police, logo, Graphique, blanc&#10;&#10;Description générée automatiquement">
            <a:extLst>
              <a:ext uri="{FF2B5EF4-FFF2-40B4-BE49-F238E27FC236}">
                <a16:creationId xmlns:a16="http://schemas.microsoft.com/office/drawing/2014/main" id="{883C47E1-0478-FC66-F400-D525CB95B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681" y="5186269"/>
            <a:ext cx="1290696" cy="645348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9D1D8A2-41EC-8AA1-60B7-F35AC56A9EC5}"/>
              </a:ext>
            </a:extLst>
          </p:cNvPr>
          <p:cNvSpPr/>
          <p:nvPr/>
        </p:nvSpPr>
        <p:spPr>
          <a:xfrm>
            <a:off x="7402998" y="2328148"/>
            <a:ext cx="1619230" cy="403308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 descr="Une image contenant croquis, cercle, clipart&#10;&#10;Description générée automatiquement">
            <a:extLst>
              <a:ext uri="{FF2B5EF4-FFF2-40B4-BE49-F238E27FC236}">
                <a16:creationId xmlns:a16="http://schemas.microsoft.com/office/drawing/2014/main" id="{7C33B1EF-CA00-8FCD-0EC0-EA664AF896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853" y="1242160"/>
            <a:ext cx="1065613" cy="1065613"/>
          </a:xfrm>
          <a:prstGeom prst="rect">
            <a:avLst/>
          </a:prstGeom>
        </p:spPr>
      </p:pic>
      <p:pic>
        <p:nvPicPr>
          <p:cNvPr id="41" name="Image 40" descr="Une image contenant silhouette, clipart&#10;&#10;Description générée automatiquement">
            <a:extLst>
              <a:ext uri="{FF2B5EF4-FFF2-40B4-BE49-F238E27FC236}">
                <a16:creationId xmlns:a16="http://schemas.microsoft.com/office/drawing/2014/main" id="{A7925D06-3B49-BE93-D1A5-86DFD1053E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29" y="1474316"/>
            <a:ext cx="562381" cy="554916"/>
          </a:xfrm>
          <a:prstGeom prst="rect">
            <a:avLst/>
          </a:prstGeom>
        </p:spPr>
      </p:pic>
      <p:pic>
        <p:nvPicPr>
          <p:cNvPr id="43" name="Image 42" descr="Une image contenant Police, Graphique, logo, symbole&#10;&#10;Description générée automatiquement">
            <a:extLst>
              <a:ext uri="{FF2B5EF4-FFF2-40B4-BE49-F238E27FC236}">
                <a16:creationId xmlns:a16="http://schemas.microsoft.com/office/drawing/2014/main" id="{40EB63CC-0337-CB17-32E8-95CE35269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224" y="2925401"/>
            <a:ext cx="1046389" cy="350594"/>
          </a:xfrm>
          <a:prstGeom prst="rect">
            <a:avLst/>
          </a:prstGeom>
        </p:spPr>
      </p:pic>
      <p:pic>
        <p:nvPicPr>
          <p:cNvPr id="45" name="Image 44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331E372B-880F-84DC-20C9-3BD1E54916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491" y="5613690"/>
            <a:ext cx="1193221" cy="668204"/>
          </a:xfrm>
          <a:prstGeom prst="rect">
            <a:avLst/>
          </a:prstGeom>
        </p:spPr>
      </p:pic>
      <p:pic>
        <p:nvPicPr>
          <p:cNvPr id="50" name="Image 49" descr="Une image contenant manchot, clipart, Oiseau qui ne peut pas voler, dessin humoristique&#10;&#10;Description générée automatiquement">
            <a:extLst>
              <a:ext uri="{FF2B5EF4-FFF2-40B4-BE49-F238E27FC236}">
                <a16:creationId xmlns:a16="http://schemas.microsoft.com/office/drawing/2014/main" id="{A86747BB-A746-2042-A44A-A46C9D8AC7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956" y="2993952"/>
            <a:ext cx="1001533" cy="1001533"/>
          </a:xfrm>
          <a:prstGeom prst="rect">
            <a:avLst/>
          </a:prstGeom>
        </p:spPr>
      </p:pic>
      <p:pic>
        <p:nvPicPr>
          <p:cNvPr id="52" name="Image 51" descr="Une image contenant Police, Graphique, logo, conception&#10;&#10;Description générée automatiquement">
            <a:extLst>
              <a:ext uri="{FF2B5EF4-FFF2-40B4-BE49-F238E27FC236}">
                <a16:creationId xmlns:a16="http://schemas.microsoft.com/office/drawing/2014/main" id="{633EDA2B-598A-1806-B339-DACBA86F9C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177" y="2417563"/>
            <a:ext cx="1314199" cy="823688"/>
          </a:xfrm>
          <a:prstGeom prst="rect">
            <a:avLst/>
          </a:prstGeom>
        </p:spPr>
      </p:pic>
      <p:pic>
        <p:nvPicPr>
          <p:cNvPr id="12" name="Image 11" descr="Une image contenant Police, logo, Graphique, graphisme&#10;&#10;Description générée automatiquement">
            <a:extLst>
              <a:ext uri="{FF2B5EF4-FFF2-40B4-BE49-F238E27FC236}">
                <a16:creationId xmlns:a16="http://schemas.microsoft.com/office/drawing/2014/main" id="{5B03D27E-29C6-D203-7B9B-9958F084C1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052" y="3680486"/>
            <a:ext cx="1069125" cy="641475"/>
          </a:xfrm>
          <a:prstGeom prst="rect">
            <a:avLst/>
          </a:prstGeom>
        </p:spPr>
      </p:pic>
      <p:sp>
        <p:nvSpPr>
          <p:cNvPr id="53" name="Espace réservé du contenu 1">
            <a:extLst>
              <a:ext uri="{FF2B5EF4-FFF2-40B4-BE49-F238E27FC236}">
                <a16:creationId xmlns:a16="http://schemas.microsoft.com/office/drawing/2014/main" id="{ADD675FD-F087-55AE-6CFA-5DB4DE0CF6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7135" y="1538134"/>
            <a:ext cx="4980580" cy="5061465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fr-FR" dirty="0"/>
              <a:t>Repetitive and long tasks on infrastructure with a relevant business value </a:t>
            </a:r>
          </a:p>
          <a:p>
            <a:r>
              <a:rPr lang="fr-FR" dirty="0"/>
              <a:t>Increase automatic setup to decrease human intervention on infrastructure</a:t>
            </a:r>
          </a:p>
          <a:p>
            <a:r>
              <a:rPr lang="en-US" dirty="0"/>
              <a:t>Improve the autonomy of technical teams with a reduction of infrastructure</a:t>
            </a:r>
            <a:endParaRPr lang="fr-FR" dirty="0"/>
          </a:p>
          <a:p>
            <a:r>
              <a:rPr lang="fr-FR" dirty="0"/>
              <a:t>Easy interface to configure complexe setup</a:t>
            </a:r>
          </a:p>
          <a:p>
            <a:r>
              <a:rPr lang="en-US" dirty="0"/>
              <a:t>All information in one place for business and technical teams</a:t>
            </a:r>
            <a:r>
              <a:rPr lang="fr-FR" dirty="0"/>
              <a:t>  </a:t>
            </a:r>
          </a:p>
          <a:p>
            <a:r>
              <a:rPr lang="fr-FR" dirty="0"/>
              <a:t>Security, notification, acces filtering and should plug with actual tools  </a:t>
            </a:r>
          </a:p>
          <a:p>
            <a:r>
              <a:rPr lang="en-US" dirty="0"/>
              <a:t>Software with a huge active community can manage many IT systems, from IoT and network devices to Linux and Windows Servers</a:t>
            </a: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C9A788DE-CCDE-9CD7-EC53-BCDC67A07433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6555418" y="2139351"/>
            <a:ext cx="1" cy="7860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891972BC-2AE0-58CF-AC2A-4F5095D4A3FE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6555419" y="3275995"/>
            <a:ext cx="0" cy="10459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lèche : droite 72">
            <a:extLst>
              <a:ext uri="{FF2B5EF4-FFF2-40B4-BE49-F238E27FC236}">
                <a16:creationId xmlns:a16="http://schemas.microsoft.com/office/drawing/2014/main" id="{4EE3671E-DF91-ABFE-6A98-E5C7EFC0BAF8}"/>
              </a:ext>
            </a:extLst>
          </p:cNvPr>
          <p:cNvSpPr/>
          <p:nvPr/>
        </p:nvSpPr>
        <p:spPr>
          <a:xfrm>
            <a:off x="7040573" y="4689665"/>
            <a:ext cx="306409" cy="299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9" name="Image 78" descr="Une image contenant logo, symbole, Graphique, Bleu électrique&#10;&#10;Description générée automatiquement">
            <a:extLst>
              <a:ext uri="{FF2B5EF4-FFF2-40B4-BE49-F238E27FC236}">
                <a16:creationId xmlns:a16="http://schemas.microsoft.com/office/drawing/2014/main" id="{F95E5F47-E175-9985-B342-DF4F1D8A0A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789" y="2768617"/>
            <a:ext cx="705242" cy="705242"/>
          </a:xfrm>
          <a:prstGeom prst="rect">
            <a:avLst/>
          </a:prstGeom>
        </p:spPr>
      </p:pic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011F9014-8B5F-7C04-531A-75B6892AE7E4}"/>
              </a:ext>
            </a:extLst>
          </p:cNvPr>
          <p:cNvCxnSpPr>
            <a:cxnSpLocks/>
          </p:cNvCxnSpPr>
          <p:nvPr/>
        </p:nvCxnSpPr>
        <p:spPr>
          <a:xfrm flipV="1">
            <a:off x="5524472" y="3259715"/>
            <a:ext cx="0" cy="10017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54D48322-2DA4-A6C4-6929-DD0009137546}"/>
              </a:ext>
            </a:extLst>
          </p:cNvPr>
          <p:cNvCxnSpPr>
            <a:cxnSpLocks/>
          </p:cNvCxnSpPr>
          <p:nvPr/>
        </p:nvCxnSpPr>
        <p:spPr>
          <a:xfrm>
            <a:off x="5669356" y="2029232"/>
            <a:ext cx="0" cy="2292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>
            <a:extLst>
              <a:ext uri="{FF2B5EF4-FFF2-40B4-BE49-F238E27FC236}">
                <a16:creationId xmlns:a16="http://schemas.microsoft.com/office/drawing/2014/main" id="{2AA799B1-1C7B-40D6-7567-8775120DD620}"/>
              </a:ext>
            </a:extLst>
          </p:cNvPr>
          <p:cNvCxnSpPr>
            <a:cxnSpLocks/>
          </p:cNvCxnSpPr>
          <p:nvPr/>
        </p:nvCxnSpPr>
        <p:spPr>
          <a:xfrm flipV="1">
            <a:off x="6435996" y="3241251"/>
            <a:ext cx="0" cy="10201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>
            <a:extLst>
              <a:ext uri="{FF2B5EF4-FFF2-40B4-BE49-F238E27FC236}">
                <a16:creationId xmlns:a16="http://schemas.microsoft.com/office/drawing/2014/main" id="{38FEF0AE-9947-1244-2553-ED55FAD7D6C9}"/>
              </a:ext>
            </a:extLst>
          </p:cNvPr>
          <p:cNvSpPr txBox="1"/>
          <p:nvPr/>
        </p:nvSpPr>
        <p:spPr>
          <a:xfrm>
            <a:off x="6386039" y="1251025"/>
            <a:ext cx="529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 b="1" dirty="0"/>
              <a:t>USER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B87F9C73-02E1-FE00-5599-9BC3433AD9A8}"/>
              </a:ext>
            </a:extLst>
          </p:cNvPr>
          <p:cNvSpPr txBox="1"/>
          <p:nvPr/>
        </p:nvSpPr>
        <p:spPr>
          <a:xfrm>
            <a:off x="5203840" y="1242160"/>
            <a:ext cx="945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 b="1" dirty="0"/>
              <a:t>OPERATOR</a:t>
            </a:r>
          </a:p>
        </p:txBody>
      </p:sp>
      <p:pic>
        <p:nvPicPr>
          <p:cNvPr id="97" name="Image 9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2E417CC9-CBFB-E87E-8626-E56D8E1172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304" y="5514744"/>
            <a:ext cx="1600545" cy="888010"/>
          </a:xfrm>
          <a:prstGeom prst="rect">
            <a:avLst/>
          </a:prstGeom>
        </p:spPr>
      </p:pic>
      <p:sp>
        <p:nvSpPr>
          <p:cNvPr id="99" name="Rectangle : coins arrondis 98">
            <a:extLst>
              <a:ext uri="{FF2B5EF4-FFF2-40B4-BE49-F238E27FC236}">
                <a16:creationId xmlns:a16="http://schemas.microsoft.com/office/drawing/2014/main" id="{1D597837-1318-8938-BA4D-7985A4689246}"/>
              </a:ext>
            </a:extLst>
          </p:cNvPr>
          <p:cNvSpPr/>
          <p:nvPr/>
        </p:nvSpPr>
        <p:spPr>
          <a:xfrm>
            <a:off x="5318441" y="4350529"/>
            <a:ext cx="1631407" cy="199990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122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8A9F85-121E-5D40-8EA7-F2B795C6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TECHNICAL ENVIRONMENT </a:t>
            </a:r>
          </a:p>
        </p:txBody>
      </p:sp>
      <p:pic>
        <p:nvPicPr>
          <p:cNvPr id="4" name="Image 3" descr="Une image contenant symbole, logo, Graphique, Police&#10;&#10;Description générée automatiquement">
            <a:extLst>
              <a:ext uri="{FF2B5EF4-FFF2-40B4-BE49-F238E27FC236}">
                <a16:creationId xmlns:a16="http://schemas.microsoft.com/office/drawing/2014/main" id="{0043D756-D1AB-EC1C-B5D6-95DD5EA5B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37" y="4069624"/>
            <a:ext cx="1328738" cy="857250"/>
          </a:xfrm>
          <a:prstGeom prst="rect">
            <a:avLst/>
          </a:prstGeom>
        </p:spPr>
      </p:pic>
      <p:pic>
        <p:nvPicPr>
          <p:cNvPr id="6" name="Espace réservé du contenu 4" descr="Une image contenant triangle, Graphique, conception">
            <a:extLst>
              <a:ext uri="{FF2B5EF4-FFF2-40B4-BE49-F238E27FC236}">
                <a16:creationId xmlns:a16="http://schemas.microsoft.com/office/drawing/2014/main" id="{C2856DBE-164E-45F8-4561-D1417C7D6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416" y="1315256"/>
            <a:ext cx="922222" cy="922222"/>
          </a:xfrm>
          <a:prstGeom prst="rect">
            <a:avLst/>
          </a:prstGeom>
        </p:spPr>
      </p:pic>
      <p:pic>
        <p:nvPicPr>
          <p:cNvPr id="8" name="Image 7" descr="Une image contenant capture d’écran, Graphique, Police, logo&#10;&#10;Description générée automatiquement">
            <a:extLst>
              <a:ext uri="{FF2B5EF4-FFF2-40B4-BE49-F238E27FC236}">
                <a16:creationId xmlns:a16="http://schemas.microsoft.com/office/drawing/2014/main" id="{66A24891-BB1D-E517-54E2-ACDBB3502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785" y="3782559"/>
            <a:ext cx="1418780" cy="1056696"/>
          </a:xfrm>
          <a:prstGeom prst="rect">
            <a:avLst/>
          </a:prstGeom>
          <a:ln w="28575">
            <a:solidFill>
              <a:srgbClr val="373737"/>
            </a:solidFill>
          </a:ln>
        </p:spPr>
      </p:pic>
      <p:pic>
        <p:nvPicPr>
          <p:cNvPr id="10" name="Image 9" descr="Une image contenant conception, Graphique, Police, Bleu électrique&#10;&#10;Description générée automatiquement">
            <a:extLst>
              <a:ext uri="{FF2B5EF4-FFF2-40B4-BE49-F238E27FC236}">
                <a16:creationId xmlns:a16="http://schemas.microsoft.com/office/drawing/2014/main" id="{1C2F652F-AAFE-3A68-A027-BE163A5536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357" y="2061879"/>
            <a:ext cx="1557295" cy="73340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1" name="Image 10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EAA4755-9420-5080-EDD2-50A88FC783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52" y="1743057"/>
            <a:ext cx="1389998" cy="460950"/>
          </a:xfrm>
          <a:prstGeom prst="rect">
            <a:avLst/>
          </a:prstGeom>
        </p:spPr>
      </p:pic>
      <p:pic>
        <p:nvPicPr>
          <p:cNvPr id="37" name="Image 36" descr="Une image contenant logo, symbole, Graphique, Bleu électrique&#10;&#10;Description générée automatiquement">
            <a:extLst>
              <a:ext uri="{FF2B5EF4-FFF2-40B4-BE49-F238E27FC236}">
                <a16:creationId xmlns:a16="http://schemas.microsoft.com/office/drawing/2014/main" id="{2622FDCA-E05A-F3D6-4646-A3666B34D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37" y="5542744"/>
            <a:ext cx="849207" cy="849207"/>
          </a:xfrm>
          <a:prstGeom prst="rect">
            <a:avLst/>
          </a:prstGeom>
        </p:spPr>
      </p:pic>
      <p:pic>
        <p:nvPicPr>
          <p:cNvPr id="32" name="Image 31" descr="Une image contenant croquis, cercle, clipart&#10;&#10;Description générée automatiquement">
            <a:extLst>
              <a:ext uri="{FF2B5EF4-FFF2-40B4-BE49-F238E27FC236}">
                <a16:creationId xmlns:a16="http://schemas.microsoft.com/office/drawing/2014/main" id="{94BAE10E-BA80-F1B2-16A3-9986C33C68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39" y="3917565"/>
            <a:ext cx="1065613" cy="1065613"/>
          </a:xfrm>
          <a:prstGeom prst="rect">
            <a:avLst/>
          </a:prstGeom>
        </p:spPr>
      </p:pic>
      <p:pic>
        <p:nvPicPr>
          <p:cNvPr id="33" name="Image 32" descr="Une image contenant silhouette, clipart&#10;&#10;Description générée automatiquement">
            <a:extLst>
              <a:ext uri="{FF2B5EF4-FFF2-40B4-BE49-F238E27FC236}">
                <a16:creationId xmlns:a16="http://schemas.microsoft.com/office/drawing/2014/main" id="{E7AC7001-388B-4062-1986-E5CF17661C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65" y="5607663"/>
            <a:ext cx="562381" cy="55491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C652A3D-7BD4-A56E-1D20-AAA0C3D5106E}"/>
              </a:ext>
            </a:extLst>
          </p:cNvPr>
          <p:cNvSpPr txBox="1"/>
          <p:nvPr/>
        </p:nvSpPr>
        <p:spPr>
          <a:xfrm>
            <a:off x="563942" y="4819508"/>
            <a:ext cx="529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 b="1" dirty="0"/>
              <a:t>USER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03E5337-FDE2-3A81-0E1F-DAE180FBF910}"/>
              </a:ext>
            </a:extLst>
          </p:cNvPr>
          <p:cNvSpPr txBox="1"/>
          <p:nvPr/>
        </p:nvSpPr>
        <p:spPr>
          <a:xfrm>
            <a:off x="324115" y="6162579"/>
            <a:ext cx="945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 b="1" dirty="0"/>
              <a:t>OPERATOR</a:t>
            </a:r>
          </a:p>
        </p:txBody>
      </p:sp>
      <p:pic>
        <p:nvPicPr>
          <p:cNvPr id="36" name="Image 35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BD3C741E-5C2A-5E60-AC98-2A66552EE3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445" y="3603083"/>
            <a:ext cx="3443173" cy="2331374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</p:pic>
      <p:pic>
        <p:nvPicPr>
          <p:cNvPr id="12" name="Image 11" descr="Une image contenant Police, Graphique, logo, symbole&#10;&#10;Description générée automatiquement">
            <a:extLst>
              <a:ext uri="{FF2B5EF4-FFF2-40B4-BE49-F238E27FC236}">
                <a16:creationId xmlns:a16="http://schemas.microsoft.com/office/drawing/2014/main" id="{FBD8E25B-781A-DB48-041E-E59994D16D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66" y="2461965"/>
            <a:ext cx="1375759" cy="460950"/>
          </a:xfrm>
          <a:prstGeom prst="rect">
            <a:avLst/>
          </a:prstGeom>
        </p:spPr>
      </p:pic>
      <p:sp>
        <p:nvSpPr>
          <p:cNvPr id="14" name="Nuage 13">
            <a:extLst>
              <a:ext uri="{FF2B5EF4-FFF2-40B4-BE49-F238E27FC236}">
                <a16:creationId xmlns:a16="http://schemas.microsoft.com/office/drawing/2014/main" id="{42B10BAF-AC0E-1020-75AD-EB686D1B280E}"/>
              </a:ext>
            </a:extLst>
          </p:cNvPr>
          <p:cNvSpPr/>
          <p:nvPr/>
        </p:nvSpPr>
        <p:spPr>
          <a:xfrm>
            <a:off x="204396" y="1315256"/>
            <a:ext cx="3461830" cy="2205135"/>
          </a:xfrm>
          <a:prstGeom prst="cloud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7CE60173-4C51-68C6-0DA0-33FB813A30E7}"/>
              </a:ext>
            </a:extLst>
          </p:cNvPr>
          <p:cNvCxnSpPr>
            <a:cxnSpLocks/>
            <a:stCxn id="8" idx="2"/>
            <a:endCxn id="37" idx="3"/>
          </p:cNvCxnSpPr>
          <p:nvPr/>
        </p:nvCxnSpPr>
        <p:spPr>
          <a:xfrm rot="5400000">
            <a:off x="3057114" y="4578286"/>
            <a:ext cx="1128093" cy="1650031"/>
          </a:xfrm>
          <a:prstGeom prst="bentConnector2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 : en angle 28">
            <a:extLst>
              <a:ext uri="{FF2B5EF4-FFF2-40B4-BE49-F238E27FC236}">
                <a16:creationId xmlns:a16="http://schemas.microsoft.com/office/drawing/2014/main" id="{2642F493-B2E2-783F-16FC-FFAFA798561F}"/>
              </a:ext>
            </a:extLst>
          </p:cNvPr>
          <p:cNvCxnSpPr>
            <a:cxnSpLocks/>
            <a:stCxn id="8" idx="0"/>
            <a:endCxn id="12" idx="3"/>
          </p:cNvCxnSpPr>
          <p:nvPr/>
        </p:nvCxnSpPr>
        <p:spPr>
          <a:xfrm rot="16200000" flipV="1">
            <a:off x="2962791" y="2299175"/>
            <a:ext cx="1090119" cy="1876650"/>
          </a:xfrm>
          <a:prstGeom prst="bentConnector2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 : en angle 37">
            <a:extLst>
              <a:ext uri="{FF2B5EF4-FFF2-40B4-BE49-F238E27FC236}">
                <a16:creationId xmlns:a16="http://schemas.microsoft.com/office/drawing/2014/main" id="{8C72D456-7565-40DA-A727-BAAA3798FA74}"/>
              </a:ext>
            </a:extLst>
          </p:cNvPr>
          <p:cNvCxnSpPr>
            <a:cxnSpLocks/>
            <a:endCxn id="12" idx="2"/>
          </p:cNvCxnSpPr>
          <p:nvPr/>
        </p:nvCxnSpPr>
        <p:spPr>
          <a:xfrm rot="5400000" flipH="1" flipV="1">
            <a:off x="686955" y="2968617"/>
            <a:ext cx="1240393" cy="1148990"/>
          </a:xfrm>
          <a:prstGeom prst="bentConnector3">
            <a:avLst>
              <a:gd name="adj1" fmla="val 18009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D7467089-D0EE-793C-15F8-9565EA4F3527}"/>
              </a:ext>
            </a:extLst>
          </p:cNvPr>
          <p:cNvCxnSpPr>
            <a:cxnSpLocks/>
          </p:cNvCxnSpPr>
          <p:nvPr/>
        </p:nvCxnSpPr>
        <p:spPr>
          <a:xfrm>
            <a:off x="974785" y="4471190"/>
            <a:ext cx="1371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35F2DFDE-B640-467E-98F4-4F521798E922}"/>
              </a:ext>
            </a:extLst>
          </p:cNvPr>
          <p:cNvCxnSpPr>
            <a:cxnSpLocks/>
          </p:cNvCxnSpPr>
          <p:nvPr/>
        </p:nvCxnSpPr>
        <p:spPr>
          <a:xfrm>
            <a:off x="2907102" y="4498249"/>
            <a:ext cx="75912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 : en angle 55">
            <a:extLst>
              <a:ext uri="{FF2B5EF4-FFF2-40B4-BE49-F238E27FC236}">
                <a16:creationId xmlns:a16="http://schemas.microsoft.com/office/drawing/2014/main" id="{F9055B75-1EB0-5EF9-7AA8-B7D2A5394FA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616836" y="2349671"/>
            <a:ext cx="1524226" cy="1299840"/>
          </a:xfrm>
          <a:prstGeom prst="bentConnector3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 : en angle 68">
            <a:extLst>
              <a:ext uri="{FF2B5EF4-FFF2-40B4-BE49-F238E27FC236}">
                <a16:creationId xmlns:a16="http://schemas.microsoft.com/office/drawing/2014/main" id="{B8262CBE-4491-B48D-C81F-4E0CD14AF8EA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>
            <a:off x="6525638" y="1776367"/>
            <a:ext cx="1338367" cy="285512"/>
          </a:xfrm>
          <a:prstGeom prst="bentConnector2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45FCD4A2-897F-C61F-BC29-A5356DDBA523}"/>
              </a:ext>
            </a:extLst>
          </p:cNvPr>
          <p:cNvCxnSpPr>
            <a:cxnSpLocks/>
          </p:cNvCxnSpPr>
          <p:nvPr/>
        </p:nvCxnSpPr>
        <p:spPr>
          <a:xfrm>
            <a:off x="4856672" y="3237500"/>
            <a:ext cx="30073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456C6AFD-3062-861B-193A-7FDB5CEA706E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7864005" y="2795284"/>
            <a:ext cx="0" cy="44221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D71143B4-432A-9E35-5E02-1D934DF3B534}"/>
              </a:ext>
            </a:extLst>
          </p:cNvPr>
          <p:cNvCxnSpPr>
            <a:cxnSpLocks/>
          </p:cNvCxnSpPr>
          <p:nvPr/>
        </p:nvCxnSpPr>
        <p:spPr>
          <a:xfrm>
            <a:off x="4856672" y="3237500"/>
            <a:ext cx="0" cy="524204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Image 103" descr="Une image contenant logo, symbole, Graphique, cercle&#10;&#10;Description générée automatiquement">
            <a:extLst>
              <a:ext uri="{FF2B5EF4-FFF2-40B4-BE49-F238E27FC236}">
                <a16:creationId xmlns:a16="http://schemas.microsoft.com/office/drawing/2014/main" id="{7B7C120F-D7A6-C9DB-F7D1-6DEC0AC132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564" y="1309981"/>
            <a:ext cx="1564586" cy="932772"/>
          </a:xfrm>
          <a:prstGeom prst="rect">
            <a:avLst/>
          </a:prstGeom>
        </p:spPr>
      </p:pic>
      <p:cxnSp>
        <p:nvCxnSpPr>
          <p:cNvPr id="112" name="Connecteur droit avec flèche 111">
            <a:extLst>
              <a:ext uri="{FF2B5EF4-FFF2-40B4-BE49-F238E27FC236}">
                <a16:creationId xmlns:a16="http://schemas.microsoft.com/office/drawing/2014/main" id="{C4A1ED60-7340-1EAA-0B9E-52461482CFDB}"/>
              </a:ext>
            </a:extLst>
          </p:cNvPr>
          <p:cNvCxnSpPr>
            <a:cxnSpLocks/>
          </p:cNvCxnSpPr>
          <p:nvPr/>
        </p:nvCxnSpPr>
        <p:spPr>
          <a:xfrm flipV="1">
            <a:off x="4625978" y="2253180"/>
            <a:ext cx="2343" cy="151895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avec flèche 125">
            <a:extLst>
              <a:ext uri="{FF2B5EF4-FFF2-40B4-BE49-F238E27FC236}">
                <a16:creationId xmlns:a16="http://schemas.microsoft.com/office/drawing/2014/main" id="{7FD98D08-CB67-D313-30BB-FF943E86C57E}"/>
              </a:ext>
            </a:extLst>
          </p:cNvPr>
          <p:cNvCxnSpPr>
            <a:cxnSpLocks/>
          </p:cNvCxnSpPr>
          <p:nvPr/>
        </p:nvCxnSpPr>
        <p:spPr>
          <a:xfrm>
            <a:off x="5155565" y="4163309"/>
            <a:ext cx="31358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8" name="Image 127" descr="Une image contenant objets en métal, verrouiller, cadenas&#10;&#10;Description générée automatiquement">
            <a:extLst>
              <a:ext uri="{FF2B5EF4-FFF2-40B4-BE49-F238E27FC236}">
                <a16:creationId xmlns:a16="http://schemas.microsoft.com/office/drawing/2014/main" id="{F3B5603E-4620-273E-BB37-49ED05F082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29" y="4069624"/>
            <a:ext cx="234209" cy="234209"/>
          </a:xfrm>
          <a:prstGeom prst="rect">
            <a:avLst/>
          </a:prstGeom>
        </p:spPr>
      </p:pic>
      <p:pic>
        <p:nvPicPr>
          <p:cNvPr id="129" name="Image 128" descr="Une image contenant objets en métal, verrouiller, cadenas&#10;&#10;Description générée automatiquement">
            <a:extLst>
              <a:ext uri="{FF2B5EF4-FFF2-40B4-BE49-F238E27FC236}">
                <a16:creationId xmlns:a16="http://schemas.microsoft.com/office/drawing/2014/main" id="{6A443583-B9A8-67F0-5211-4055560465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27" y="2978665"/>
            <a:ext cx="234209" cy="234209"/>
          </a:xfrm>
          <a:prstGeom prst="rect">
            <a:avLst/>
          </a:prstGeom>
        </p:spPr>
      </p:pic>
      <p:cxnSp>
        <p:nvCxnSpPr>
          <p:cNvPr id="130" name="Connecteur : en angle 129">
            <a:extLst>
              <a:ext uri="{FF2B5EF4-FFF2-40B4-BE49-F238E27FC236}">
                <a16:creationId xmlns:a16="http://schemas.microsoft.com/office/drawing/2014/main" id="{EC864F56-8AED-4E72-F839-3D8DB23DA1AB}"/>
              </a:ext>
            </a:extLst>
          </p:cNvPr>
          <p:cNvCxnSpPr>
            <a:cxnSpLocks/>
            <a:stCxn id="6" idx="0"/>
            <a:endCxn id="11" idx="0"/>
          </p:cNvCxnSpPr>
          <p:nvPr/>
        </p:nvCxnSpPr>
        <p:spPr>
          <a:xfrm rot="16200000" flipH="1" flipV="1">
            <a:off x="3775288" y="-546182"/>
            <a:ext cx="427801" cy="4150676"/>
          </a:xfrm>
          <a:prstGeom prst="bentConnector3">
            <a:avLst>
              <a:gd name="adj1" fmla="val -25206"/>
            </a:avLst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ZoneTexte 134">
            <a:extLst>
              <a:ext uri="{FF2B5EF4-FFF2-40B4-BE49-F238E27FC236}">
                <a16:creationId xmlns:a16="http://schemas.microsoft.com/office/drawing/2014/main" id="{2832C809-5858-371C-8DBA-54C9FEB112DD}"/>
              </a:ext>
            </a:extLst>
          </p:cNvPr>
          <p:cNvSpPr txBox="1"/>
          <p:nvPr/>
        </p:nvSpPr>
        <p:spPr>
          <a:xfrm>
            <a:off x="3043812" y="5659570"/>
            <a:ext cx="1328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/>
              <a:t>Notifications</a:t>
            </a: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374EA286-B52B-822B-FEC7-F9527C4FA60D}"/>
              </a:ext>
            </a:extLst>
          </p:cNvPr>
          <p:cNvSpPr txBox="1"/>
          <p:nvPr/>
        </p:nvSpPr>
        <p:spPr>
          <a:xfrm>
            <a:off x="2970245" y="4521513"/>
            <a:ext cx="75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200" dirty="0"/>
              <a:t>Filtering Access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0027185D-A4D9-59C2-4B21-F259E7702672}"/>
              </a:ext>
            </a:extLst>
          </p:cNvPr>
          <p:cNvSpPr txBox="1"/>
          <p:nvPr/>
        </p:nvSpPr>
        <p:spPr>
          <a:xfrm>
            <a:off x="3428294" y="2705605"/>
            <a:ext cx="1158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/>
              <a:t>Pull tickets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7B1876B4-0168-4D34-1127-B3C197C41C1E}"/>
              </a:ext>
            </a:extLst>
          </p:cNvPr>
          <p:cNvSpPr txBox="1"/>
          <p:nvPr/>
        </p:nvSpPr>
        <p:spPr>
          <a:xfrm>
            <a:off x="3150438" y="1225822"/>
            <a:ext cx="1536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/>
              <a:t>Pull collections</a:t>
            </a: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3207CAD4-6EBA-168E-21DA-A8CEE8909250}"/>
              </a:ext>
            </a:extLst>
          </p:cNvPr>
          <p:cNvSpPr txBox="1"/>
          <p:nvPr/>
        </p:nvSpPr>
        <p:spPr>
          <a:xfrm>
            <a:off x="4800640" y="2367046"/>
            <a:ext cx="103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/>
              <a:t>Pull code &amp; image</a:t>
            </a: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8C1562DC-9E3C-AFF2-2E48-7451C161B966}"/>
              </a:ext>
            </a:extLst>
          </p:cNvPr>
          <p:cNvSpPr txBox="1"/>
          <p:nvPr/>
        </p:nvSpPr>
        <p:spPr>
          <a:xfrm>
            <a:off x="6971583" y="1201856"/>
            <a:ext cx="1557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/>
              <a:t>Centralized authentication</a:t>
            </a: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1DBF0E1F-4602-5058-7667-965FB9614CF1}"/>
              </a:ext>
            </a:extLst>
          </p:cNvPr>
          <p:cNvSpPr txBox="1"/>
          <p:nvPr/>
        </p:nvSpPr>
        <p:spPr>
          <a:xfrm>
            <a:off x="6600671" y="5471478"/>
            <a:ext cx="209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b="1" dirty="0"/>
              <a:t>INFRASTRUCTURE</a:t>
            </a:r>
          </a:p>
        </p:txBody>
      </p:sp>
    </p:spTree>
    <p:extLst>
      <p:ext uri="{BB962C8B-B14F-4D97-AF65-F5344CB8AC3E}">
        <p14:creationId xmlns:p14="http://schemas.microsoft.com/office/powerpoint/2010/main" val="854198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E984EE1-9829-5B03-4CF6-5D030FA5D6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000" y="4002636"/>
            <a:ext cx="6496472" cy="2855364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fr-FR" dirty="0"/>
              <a:t>Core IP &amp; PS scope with </a:t>
            </a:r>
            <a:r>
              <a:rPr lang="fr-FR" dirty="0" err="1"/>
              <a:t>easy</a:t>
            </a:r>
            <a:r>
              <a:rPr lang="fr-FR" dirty="0"/>
              <a:t> to fill Jira ticket form</a:t>
            </a:r>
          </a:p>
          <a:p>
            <a:r>
              <a:rPr lang="fr-FR" dirty="0"/>
              <a:t>90% of the SingleIP scope has been automated </a:t>
            </a:r>
          </a:p>
          <a:p>
            <a:r>
              <a:rPr lang="fr-FR" dirty="0"/>
              <a:t>Multiple waitting step to be sure the request is clear (client and internal side)</a:t>
            </a:r>
          </a:p>
          <a:p>
            <a:r>
              <a:rPr lang="fr-FR" dirty="0"/>
              <a:t>Production deployment around an hour and decommissioning easier than deployment</a:t>
            </a:r>
          </a:p>
          <a:p>
            <a:r>
              <a:rPr lang="en-US" dirty="0"/>
              <a:t>Leave the more advanced testing and setup to the technical teams</a:t>
            </a: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88A9F85-121E-5D40-8EA7-F2B795C6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SINGLE IP</a:t>
            </a:r>
          </a:p>
        </p:txBody>
      </p:sp>
      <p:pic>
        <p:nvPicPr>
          <p:cNvPr id="5" name="Image 4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34C35798-05BA-8486-9240-348F67C9F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45" y="2917138"/>
            <a:ext cx="2807655" cy="3940862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7" name="Image 6" descr="Une image contenant texte, capture d’écran, diagramme, Rectangle&#10;&#10;Description générée automatiquement">
            <a:extLst>
              <a:ext uri="{FF2B5EF4-FFF2-40B4-BE49-F238E27FC236}">
                <a16:creationId xmlns:a16="http://schemas.microsoft.com/office/drawing/2014/main" id="{C38C8303-1A06-6103-653A-49325AF1E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9" y="59062"/>
            <a:ext cx="8831222" cy="27907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691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8A9F85-121E-5D40-8EA7-F2B795C6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TRACES</a:t>
            </a:r>
          </a:p>
        </p:txBody>
      </p:sp>
      <p:pic>
        <p:nvPicPr>
          <p:cNvPr id="4" name="Image 3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24C09279-8469-F9B9-BB5C-917CF7AED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21" y="1158400"/>
            <a:ext cx="2769079" cy="3453571"/>
          </a:xfrm>
          <a:prstGeom prst="rect">
            <a:avLst/>
          </a:prstGeom>
        </p:spPr>
      </p:pic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44F014BC-A886-BDAB-B9EE-3C23DA5472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4109" y="4158806"/>
            <a:ext cx="7402246" cy="2338268"/>
          </a:xfrm>
        </p:spPr>
        <p:txBody>
          <a:bodyPr>
            <a:normAutofit/>
          </a:bodyPr>
          <a:lstStyle/>
          <a:p>
            <a:r>
              <a:rPr lang="en-US" dirty="0"/>
              <a:t>User which will use jira ticket are limited to 10 traces running (in progress ticket state), no limitation for corepstools</a:t>
            </a:r>
            <a:endParaRPr lang="fr-FR" dirty="0"/>
          </a:p>
          <a:p>
            <a:r>
              <a:rPr lang="fr-FR" dirty="0"/>
              <a:t>Output traces are fetch from the PGW to Backup server then removed</a:t>
            </a:r>
          </a:p>
          <a:p>
            <a:r>
              <a:rPr lang="fr-FR" dirty="0"/>
              <a:t>End user have to removed by himself traces on backup server</a:t>
            </a:r>
          </a:p>
          <a:p>
            <a:r>
              <a:rPr lang="fr-FR" dirty="0"/>
              <a:t>Easy to reproduce on another technical device </a:t>
            </a:r>
          </a:p>
          <a:p>
            <a:endParaRPr lang="fr-FR" dirty="0"/>
          </a:p>
        </p:txBody>
      </p:sp>
      <p:pic>
        <p:nvPicPr>
          <p:cNvPr id="5" name="Image 4" descr="Une image contenant texte, diagramme, Police, ligne&#10;&#10;Description générée automatiquement">
            <a:extLst>
              <a:ext uri="{FF2B5EF4-FFF2-40B4-BE49-F238E27FC236}">
                <a16:creationId xmlns:a16="http://schemas.microsoft.com/office/drawing/2014/main" id="{3132C60F-6957-C8D8-2388-C8B52D30E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9" y="1530060"/>
            <a:ext cx="6166845" cy="2403880"/>
          </a:xfrm>
          <a:prstGeom prst="rect">
            <a:avLst/>
          </a:prstGeom>
          <a:ln w="28575">
            <a:solidFill>
              <a:srgbClr val="373737"/>
            </a:solidFill>
          </a:ln>
        </p:spPr>
      </p:pic>
    </p:spTree>
    <p:extLst>
      <p:ext uri="{BB962C8B-B14F-4D97-AF65-F5344CB8AC3E}">
        <p14:creationId xmlns:p14="http://schemas.microsoft.com/office/powerpoint/2010/main" val="358705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8A9F85-121E-5D40-8EA7-F2B795C6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LEGAL REQUISITION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8842030-3514-13B5-2209-C18BCEDB53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5066" y="4324113"/>
            <a:ext cx="7433868" cy="1835148"/>
          </a:xfrm>
          <a:ln w="28575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fr-FR" dirty="0"/>
              <a:t>AWX workflow will return the right PGW of the Public IP then find log on Backup servers with PGW name and timestamp to send it directly in the ticket </a:t>
            </a:r>
          </a:p>
          <a:p>
            <a:r>
              <a:rPr lang="fr-FR" dirty="0"/>
              <a:t>The whole process for legal requision (from email receving to logs show) are now automated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5" name="Image 4" descr="Une image contenant texte, capture d’écran, Police, ligne&#10;&#10;Description générée automatiquement">
            <a:extLst>
              <a:ext uri="{FF2B5EF4-FFF2-40B4-BE49-F238E27FC236}">
                <a16:creationId xmlns:a16="http://schemas.microsoft.com/office/drawing/2014/main" id="{42CEB4BB-B4A8-1920-446D-93CC9E5C3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92" y="1791555"/>
            <a:ext cx="6640660" cy="207640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0505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8A9F85-121E-5D40-8EA7-F2B795C6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DEMO COREPSTOOLS</a:t>
            </a:r>
          </a:p>
        </p:txBody>
      </p:sp>
      <p:pic>
        <p:nvPicPr>
          <p:cNvPr id="5" name="Image 4" descr="Une image contenant texte, capture d’écran, ligne, Police&#10;&#10;Description générée automatiquement">
            <a:extLst>
              <a:ext uri="{FF2B5EF4-FFF2-40B4-BE49-F238E27FC236}">
                <a16:creationId xmlns:a16="http://schemas.microsoft.com/office/drawing/2014/main" id="{3241A1C1-BA4B-8AC8-E840-1A89185FA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8400"/>
            <a:ext cx="9144000" cy="2767345"/>
          </a:xfrm>
          <a:prstGeom prst="rect">
            <a:avLst/>
          </a:prstGeom>
        </p:spPr>
      </p:pic>
      <p:pic>
        <p:nvPicPr>
          <p:cNvPr id="7" name="Image 6" descr="Une image contenant texte, capture d’écran, ligne, nombre&#10;&#10;Description générée automatiquement">
            <a:extLst>
              <a:ext uri="{FF2B5EF4-FFF2-40B4-BE49-F238E27FC236}">
                <a16:creationId xmlns:a16="http://schemas.microsoft.com/office/drawing/2014/main" id="{D2C75368-A5CD-2F6B-C6FB-37F2981A9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4513"/>
            <a:ext cx="9087317" cy="26734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E27EE4-1743-DB5B-8576-2B0AB3ED04B0}"/>
              </a:ext>
            </a:extLst>
          </p:cNvPr>
          <p:cNvSpPr txBox="1"/>
          <p:nvPr/>
        </p:nvSpPr>
        <p:spPr>
          <a:xfrm>
            <a:off x="1880559" y="1232502"/>
            <a:ext cx="5576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dirty="0"/>
              <a:t>https://corepstools.coreps.priv.transatel.net/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41528A-2AE3-6F9E-293E-1B471011B9F1}"/>
              </a:ext>
            </a:extLst>
          </p:cNvPr>
          <p:cNvSpPr txBox="1"/>
          <p:nvPr/>
        </p:nvSpPr>
        <p:spPr>
          <a:xfrm>
            <a:off x="1281023" y="4159335"/>
            <a:ext cx="67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dirty="0"/>
              <a:t>https://corepstools.coreps.priv.transatel.net/build/docs</a:t>
            </a:r>
          </a:p>
        </p:txBody>
      </p:sp>
    </p:spTree>
    <p:extLst>
      <p:ext uri="{BB962C8B-B14F-4D97-AF65-F5344CB8AC3E}">
        <p14:creationId xmlns:p14="http://schemas.microsoft.com/office/powerpoint/2010/main" val="13995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0B993EA-CE55-3942-A530-DBCE02C6732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F66215-0683-BC43-A9B5-11D9BB230D6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E926BF-3CC3-2043-9907-72728AFBE52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429369"/>
      </p:ext>
    </p:extLst>
  </p:cSld>
  <p:clrMapOvr>
    <a:masterClrMapping/>
  </p:clrMapOvr>
</p:sld>
</file>

<file path=ppt/theme/theme1.xml><?xml version="1.0" encoding="utf-8"?>
<a:theme xmlns:a="http://schemas.openxmlformats.org/drawingml/2006/main" name="Transatel">
  <a:themeElements>
    <a:clrScheme name="Personnalisé 6">
      <a:dk1>
        <a:srgbClr val="373737"/>
      </a:dk1>
      <a:lt1>
        <a:srgbClr val="FFFFFF"/>
      </a:lt1>
      <a:dk2>
        <a:srgbClr val="808080"/>
      </a:dk2>
      <a:lt2>
        <a:srgbClr val="FFFFFF"/>
      </a:lt2>
      <a:accent1>
        <a:srgbClr val="076076"/>
      </a:accent1>
      <a:accent2>
        <a:srgbClr val="008FA4"/>
      </a:accent2>
      <a:accent3>
        <a:srgbClr val="F7AC00"/>
      </a:accent3>
      <a:accent4>
        <a:srgbClr val="C9458B"/>
      </a:accent4>
      <a:accent5>
        <a:srgbClr val="67679A"/>
      </a:accent5>
      <a:accent6>
        <a:srgbClr val="66BDA1"/>
      </a:accent6>
      <a:hlink>
        <a:srgbClr val="076076"/>
      </a:hlink>
      <a:folHlink>
        <a:srgbClr val="008FA4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3.[T]Template_4.3.pptx" id="{25FA0CBC-2936-41CF-8E0B-9C9EE116E498}" vid="{B1ACB9D1-5350-41EE-B881-50D9256150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3.[T]Template_4.3</Template>
  <TotalTime>1481</TotalTime>
  <Words>302</Words>
  <Application>Microsoft Office PowerPoint</Application>
  <PresentationFormat>Affichage à l'écran (4:3)</PresentationFormat>
  <Paragraphs>40</Paragraphs>
  <Slides>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AppleSDGothicNeo-Regular</vt:lpstr>
      <vt:lpstr>Arial</vt:lpstr>
      <vt:lpstr>Calibri</vt:lpstr>
      <vt:lpstr>Calibri Light</vt:lpstr>
      <vt:lpstr>Cambria</vt:lpstr>
      <vt:lpstr>Century Gothic</vt:lpstr>
      <vt:lpstr>Transatel</vt:lpstr>
      <vt:lpstr>Core Network Automation</vt:lpstr>
      <vt:lpstr>CONTEXT</vt:lpstr>
      <vt:lpstr>TECHNICAL ENVIRONMENT </vt:lpstr>
      <vt:lpstr>SINGLE IP</vt:lpstr>
      <vt:lpstr>TRACES</vt:lpstr>
      <vt:lpstr>LEGAL REQUISITION</vt:lpstr>
      <vt:lpstr>DEMO COREPSTOOLS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Stéphane Gratias</dc:creator>
  <cp:keywords/>
  <dc:description/>
  <cp:lastModifiedBy>Stéphane Gratias</cp:lastModifiedBy>
  <cp:revision>1</cp:revision>
  <dcterms:created xsi:type="dcterms:W3CDTF">2024-09-23T12:48:13Z</dcterms:created>
  <dcterms:modified xsi:type="dcterms:W3CDTF">2024-10-04T14:04:16Z</dcterms:modified>
  <cp:category/>
  <cp:contentStatus/>
</cp:coreProperties>
</file>